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147473567" r:id="rId5"/>
    <p:sldId id="2147473568" r:id="rId6"/>
    <p:sldId id="2147473562" r:id="rId7"/>
    <p:sldId id="2147473563" r:id="rId8"/>
    <p:sldId id="2147473554" r:id="rId9"/>
    <p:sldId id="2147473564" r:id="rId10"/>
    <p:sldId id="2147473571" r:id="rId11"/>
    <p:sldId id="2147473566" r:id="rId12"/>
    <p:sldId id="2147473561" r:id="rId13"/>
    <p:sldId id="2147473555" r:id="rId14"/>
    <p:sldId id="2147473569" r:id="rId15"/>
    <p:sldId id="2147473570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s-imagen" id="{B0B98760-E825-154E-977C-70C39F410962}">
          <p14:sldIdLst>
            <p14:sldId id="2147473567"/>
            <p14:sldId id="2147473568"/>
          </p14:sldIdLst>
        </p14:section>
        <p14:section name="Separador" id="{549C8010-046E-FB40-9016-F9F35003D5F6}">
          <p14:sldIdLst>
            <p14:sldId id="2147473562"/>
            <p14:sldId id="2147473563"/>
            <p14:sldId id="2147473554"/>
            <p14:sldId id="2147473564"/>
            <p14:sldId id="2147473571"/>
            <p14:sldId id="2147473566"/>
            <p14:sldId id="2147473561"/>
            <p14:sldId id="2147473555"/>
            <p14:sldId id="2147473569"/>
            <p14:sldId id="2147473570"/>
          </p14:sldIdLst>
        </p14:section>
        <p14:section name="Contenido interno" id="{1954D82B-601A-1A41-8195-A2A27379237C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B7B"/>
    <a:srgbClr val="087A61"/>
    <a:srgbClr val="FF2D8E"/>
    <a:srgbClr val="009FAC"/>
    <a:srgbClr val="FFF6A8"/>
    <a:srgbClr val="E6B100"/>
    <a:srgbClr val="009A7B"/>
    <a:srgbClr val="EF2A7B"/>
    <a:srgbClr val="B9B6DD"/>
    <a:srgbClr val="A21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691A2-B6A2-7106-A6AC-1534B4CABC42}" v="93" dt="2026-04-13T22:26:33.653"/>
    <p1510:client id="{5B5645E3-4184-5DFD-8AED-42FE36E0819B}" v="303" dt="2026-04-14T01:22:22.119"/>
    <p1510:client id="{5BFE17DE-30CF-3EF4-26EC-DA0D3D084F5A}" v="448" dt="2026-04-13T23:03:13.680"/>
    <p1510:client id="{A1929A79-F899-480E-96EA-6F6BE7DD7842}" v="91" dt="2026-04-13T23:15:17.866"/>
    <p1510:client id="{CDD95211-3074-D0E5-EA38-413A71D02079}" v="368" dt="2026-04-13T22:26:02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0AFF4-75E0-C64B-BDCC-C984B1FC7D4A}" type="datetimeFigureOut">
              <a:rPr lang="es-CO" smtClean="0"/>
              <a:t>16/04/2026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A3E20-CB3A-E140-80D2-141C5C4B8C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61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A3E20-CB3A-E140-80D2-141C5C4B8CE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1380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53420-FDEA-4EAC-B16F-18C94B02EADE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710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53420-FDEA-4EAC-B16F-18C94B02EADE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710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bg>
      <p:bgPr>
        <a:solidFill>
          <a:srgbClr val="EF2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100" y="349234"/>
            <a:ext cx="8948400" cy="6159532"/>
          </a:xfrm>
          <a:prstGeom prst="roundRect">
            <a:avLst>
              <a:gd name="adj" fmla="val 4399"/>
            </a:avLst>
          </a:prstGeom>
          <a:solidFill>
            <a:srgbClr val="A21C53"/>
          </a:solidFill>
        </p:spPr>
        <p:txBody>
          <a:bodyPr/>
          <a:lstStyle>
            <a:lvl1pPr>
              <a:buNone/>
              <a:defRPr/>
            </a:lvl1pPr>
          </a:lstStyle>
          <a:p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00461EE-27AB-404C-927F-913EF50A9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851" y="1120676"/>
            <a:ext cx="4459298" cy="2031967"/>
          </a:xfrm>
        </p:spPr>
        <p:txBody>
          <a:bodyPr wrap="square">
            <a:spAutoFit/>
          </a:bodyPr>
          <a:lstStyle>
            <a:lvl1pPr indent="0" algn="l">
              <a:lnSpc>
                <a:spcPts val="7000"/>
              </a:lnSpc>
              <a:buNone/>
              <a:defRPr sz="8000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Título</a:t>
            </a:r>
          </a:p>
          <a:p>
            <a:pPr lvl="0"/>
            <a:r>
              <a:rPr lang="es-MX"/>
              <a:t>corto</a:t>
            </a:r>
            <a:endParaRPr lang="es-CO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6401AA17-C1E3-AD76-0BC4-C9F72934F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3946" y="3765488"/>
            <a:ext cx="1701108" cy="507831"/>
          </a:xfrm>
          <a:solidFill>
            <a:srgbClr val="FFF6A8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EF2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7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3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D66D2A8-74D2-21A5-C01F-95EBCC5F7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77919CF-8A33-1433-224C-7020A0EB3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865" y="471488"/>
            <a:ext cx="4644220" cy="1015663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3424AB1-3118-AD2D-168E-FFAA198839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591" y="1444287"/>
            <a:ext cx="1635384" cy="400110"/>
          </a:xfrm>
          <a:noFill/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92A08182-5BC2-42BF-C549-F4F21CACA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2265194"/>
            <a:ext cx="9444038" cy="3814763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91159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085F5CF-8248-2258-CB7F-4120AA128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arcador de texto 9">
            <a:extLst>
              <a:ext uri="{FF2B5EF4-FFF2-40B4-BE49-F238E27FC236}">
                <a16:creationId xmlns:a16="http://schemas.microsoft.com/office/drawing/2014/main" id="{57BA8F1A-3DE3-EF81-32B4-8966652825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1863" y="1185862"/>
            <a:ext cx="6468273" cy="4486275"/>
          </a:xfrm>
        </p:spPr>
        <p:txBody>
          <a:bodyPr wrap="square" anchor="ctr" anchorCtr="0">
            <a:noAutofit/>
          </a:bodyPr>
          <a:lstStyle>
            <a:lvl1pPr indent="0" algn="ctr">
              <a:lnSpc>
                <a:spcPct val="100000"/>
              </a:lnSpc>
              <a:buNone/>
              <a:defRPr sz="6000" b="0" i="1">
                <a:solidFill>
                  <a:srgbClr val="009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Frase destacada importante</a:t>
            </a:r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E5BCF91-905D-D0FD-CFFB-289A7C72E27D}"/>
              </a:ext>
            </a:extLst>
          </p:cNvPr>
          <p:cNvSpPr txBox="1"/>
          <p:nvPr userDrawn="1"/>
        </p:nvSpPr>
        <p:spPr>
          <a:xfrm>
            <a:off x="4287619" y="5864958"/>
            <a:ext cx="36167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500" b="1" spc="300">
                <a:latin typeface="Arial" panose="020B0604020202020204" pitchFamily="34" charset="0"/>
                <a:cs typeface="Arial" panose="020B0604020202020204" pitchFamily="34" charset="0"/>
              </a:rPr>
              <a:t>CITA O NOMBRE DE AUTOR</a:t>
            </a:r>
          </a:p>
        </p:txBody>
      </p:sp>
    </p:spTree>
    <p:extLst>
      <p:ext uri="{BB962C8B-B14F-4D97-AF65-F5344CB8AC3E}">
        <p14:creationId xmlns:p14="http://schemas.microsoft.com/office/powerpoint/2010/main" val="1480912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51AF920-B018-DCE4-CC70-98901DC12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arcador de posición de imagen 7">
            <a:extLst>
              <a:ext uri="{FF2B5EF4-FFF2-40B4-BE49-F238E27FC236}">
                <a16:creationId xmlns:a16="http://schemas.microsoft.com/office/drawing/2014/main" id="{F78E0346-440B-E2B4-6806-054C5958A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9436" y="-475289"/>
            <a:ext cx="5036800" cy="6990388"/>
          </a:xfrm>
          <a:prstGeom prst="roundRect">
            <a:avLst>
              <a:gd name="adj" fmla="val 5636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55DA798-4680-CF6C-2619-766C6AE53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865" y="471488"/>
            <a:ext cx="4644220" cy="1015663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6000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1A45FC9-62A3-6511-5F8F-B10C33486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591" y="1444287"/>
            <a:ext cx="1635384" cy="400110"/>
          </a:xfrm>
          <a:noFill/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9D729BCD-4250-2169-D16E-56F131DEF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875" y="2136636"/>
            <a:ext cx="4810125" cy="3814763"/>
          </a:xfrm>
        </p:spPr>
        <p:txBody>
          <a:bodyPr/>
          <a:lstStyle>
            <a:lvl1pPr algn="l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141896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51AF920-B018-DCE4-CC70-98901DC12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55DA798-4680-CF6C-2619-766C6AE53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865" y="471488"/>
            <a:ext cx="4644220" cy="1015663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1A45FC9-62A3-6511-5F8F-B10C33486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591" y="1444287"/>
            <a:ext cx="1635384" cy="400110"/>
          </a:xfrm>
          <a:noFill/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9D729BCD-4250-2169-D16E-56F131DEF1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875" y="2136636"/>
            <a:ext cx="4810125" cy="3814763"/>
          </a:xfrm>
        </p:spPr>
        <p:txBody>
          <a:bodyPr/>
          <a:lstStyle>
            <a:lvl1pPr algn="l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300920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ción de imagen 7">
            <a:extLst>
              <a:ext uri="{FF2B5EF4-FFF2-40B4-BE49-F238E27FC236}">
                <a16:creationId xmlns:a16="http://schemas.microsoft.com/office/drawing/2014/main" id="{B0E20BC6-DAF8-E550-74AB-C840FBE400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34703" y="2146852"/>
            <a:ext cx="2962349" cy="3266861"/>
          </a:xfrm>
          <a:prstGeom prst="roundRect">
            <a:avLst>
              <a:gd name="adj" fmla="val 6039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16" name="Marcador de posición de imagen 7">
            <a:extLst>
              <a:ext uri="{FF2B5EF4-FFF2-40B4-BE49-F238E27FC236}">
                <a16:creationId xmlns:a16="http://schemas.microsoft.com/office/drawing/2014/main" id="{7EE7CE16-8894-045A-2180-169E3FD33E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3763" y="2146852"/>
            <a:ext cx="2962349" cy="3266861"/>
          </a:xfrm>
          <a:prstGeom prst="roundRect">
            <a:avLst>
              <a:gd name="adj" fmla="val 6039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55DA798-4680-CF6C-2619-766C6AE538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0967" y="411854"/>
            <a:ext cx="5630067" cy="1323439"/>
          </a:xfrm>
        </p:spPr>
        <p:txBody>
          <a:bodyPr wrap="none">
            <a:spAutoFit/>
          </a:bodyPr>
          <a:lstStyle>
            <a:lvl1pPr indent="0" algn="ctr">
              <a:lnSpc>
                <a:spcPct val="100000"/>
              </a:lnSpc>
              <a:buNone/>
              <a:defRPr sz="8000" b="1">
                <a:solidFill>
                  <a:srgbClr val="FF2D8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1A45FC9-62A3-6511-5F8F-B10C33486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8308" y="1444287"/>
            <a:ext cx="1635384" cy="400110"/>
          </a:xfrm>
          <a:noFill/>
        </p:spPr>
        <p:txBody>
          <a:bodyPr wrap="none">
            <a:spAutoFit/>
          </a:bodyPr>
          <a:lstStyle>
            <a:lvl1pPr indent="0" algn="ctr">
              <a:lnSpc>
                <a:spcPct val="100000"/>
              </a:lnSpc>
              <a:buNone/>
              <a:defRPr sz="20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2" name="Marcador de posición de imagen 7">
            <a:extLst>
              <a:ext uri="{FF2B5EF4-FFF2-40B4-BE49-F238E27FC236}">
                <a16:creationId xmlns:a16="http://schemas.microsoft.com/office/drawing/2014/main" id="{1A7855EF-3CCD-9B7E-577B-821F15CEB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6616" y="2146852"/>
            <a:ext cx="2962349" cy="3266861"/>
          </a:xfrm>
          <a:prstGeom prst="roundRect">
            <a:avLst>
              <a:gd name="adj" fmla="val 6039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CO"/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2446ABAC-159A-D362-8EAB-1534C44CA3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1693" y="5220521"/>
            <a:ext cx="2962349" cy="1165991"/>
          </a:xfrm>
          <a:solidFill>
            <a:srgbClr val="FFF6A8"/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que acompaña la foto, contenido adicional</a:t>
            </a:r>
          </a:p>
        </p:txBody>
      </p:sp>
      <p:sp>
        <p:nvSpPr>
          <p:cNvPr id="7" name="Marcador de texto 11">
            <a:extLst>
              <a:ext uri="{FF2B5EF4-FFF2-40B4-BE49-F238E27FC236}">
                <a16:creationId xmlns:a16="http://schemas.microsoft.com/office/drawing/2014/main" id="{B1FFFBEE-7316-67BE-C22C-D7F9541535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9780" y="5220521"/>
            <a:ext cx="2962349" cy="1165991"/>
          </a:xfrm>
          <a:solidFill>
            <a:srgbClr val="FFF6A8"/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que acompaña la foto, contenido adicional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6B74579-148D-A349-F2ED-9EC65B3A6D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18110" y="5220521"/>
            <a:ext cx="2962349" cy="1165991"/>
          </a:xfrm>
          <a:solidFill>
            <a:srgbClr val="FFF6A8"/>
          </a:solidFill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que acompaña la foto, contenido adicional</a:t>
            </a:r>
          </a:p>
        </p:txBody>
      </p:sp>
    </p:spTree>
    <p:extLst>
      <p:ext uri="{BB962C8B-B14F-4D97-AF65-F5344CB8AC3E}">
        <p14:creationId xmlns:p14="http://schemas.microsoft.com/office/powerpoint/2010/main" val="2386667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9ADCC-EBB3-E78F-97F9-ED89BDCD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FBB8C-4A7D-4DD7-BD07-210E3A6B4C57}" type="datetimeFigureOut">
              <a:rPr lang="es-CO" smtClean="0"/>
              <a:t>16/04/2026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A6FAF-E597-1184-7813-F53DFF93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3ED69-AFC9-5D4C-43CF-E482D749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42938-3D7E-45E8-BF54-3F0E5DA617E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13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solidFill>
          <a:srgbClr val="FFF6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100" y="349234"/>
            <a:ext cx="8948400" cy="6159532"/>
          </a:xfrm>
          <a:prstGeom prst="roundRect">
            <a:avLst>
              <a:gd name="adj" fmla="val 4399"/>
            </a:avLst>
          </a:prstGeom>
          <a:solidFill>
            <a:srgbClr val="B9B6DD"/>
          </a:solidFill>
        </p:spPr>
        <p:txBody>
          <a:bodyPr/>
          <a:lstStyle>
            <a:lvl1pPr>
              <a:buNone/>
              <a:defRPr/>
            </a:lvl1pPr>
          </a:lstStyle>
          <a:p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  <p:sp>
        <p:nvSpPr>
          <p:cNvPr id="2" name="Marcador de texto 9">
            <a:extLst>
              <a:ext uri="{FF2B5EF4-FFF2-40B4-BE49-F238E27FC236}">
                <a16:creationId xmlns:a16="http://schemas.microsoft.com/office/drawing/2014/main" id="{D3C06505-DBB2-C6D4-82B3-FAF1ADAD7A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851" y="1120676"/>
            <a:ext cx="4459298" cy="2031967"/>
          </a:xfrm>
        </p:spPr>
        <p:txBody>
          <a:bodyPr wrap="square">
            <a:spAutoFit/>
          </a:bodyPr>
          <a:lstStyle>
            <a:lvl1pPr indent="0" algn="l">
              <a:lnSpc>
                <a:spcPts val="7000"/>
              </a:lnSpc>
              <a:buNone/>
              <a:defRPr sz="8000">
                <a:solidFill>
                  <a:srgbClr val="EF2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Título</a:t>
            </a:r>
          </a:p>
          <a:p>
            <a:pPr lvl="0"/>
            <a:r>
              <a:rPr lang="es-MX"/>
              <a:t>corto</a:t>
            </a:r>
            <a:endParaRPr lang="es-CO"/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ADCE7B1D-2906-F66C-5A74-87DE38FD3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3946" y="3765488"/>
            <a:ext cx="1701108" cy="507831"/>
          </a:xfrm>
          <a:solidFill>
            <a:srgbClr val="EF2A7B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536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solidFill>
          <a:srgbClr val="009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100" y="349234"/>
            <a:ext cx="8948400" cy="6159532"/>
          </a:xfrm>
          <a:prstGeom prst="roundRect">
            <a:avLst>
              <a:gd name="adj" fmla="val 4399"/>
            </a:avLst>
          </a:prstGeom>
          <a:solidFill>
            <a:srgbClr val="087A61"/>
          </a:solidFill>
        </p:spPr>
        <p:txBody>
          <a:bodyPr/>
          <a:lstStyle>
            <a:lvl1pPr>
              <a:buNone/>
              <a:defRPr/>
            </a:lvl1pPr>
          </a:lstStyle>
          <a:p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  <p:sp>
        <p:nvSpPr>
          <p:cNvPr id="2" name="Marcador de texto 9">
            <a:extLst>
              <a:ext uri="{FF2B5EF4-FFF2-40B4-BE49-F238E27FC236}">
                <a16:creationId xmlns:a16="http://schemas.microsoft.com/office/drawing/2014/main" id="{ACA80982-225B-5933-07BD-FBB3D5489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4851" y="1120676"/>
            <a:ext cx="4459298" cy="2031967"/>
          </a:xfrm>
        </p:spPr>
        <p:txBody>
          <a:bodyPr wrap="square">
            <a:spAutoFit/>
          </a:bodyPr>
          <a:lstStyle>
            <a:lvl1pPr indent="0" algn="l">
              <a:lnSpc>
                <a:spcPts val="7000"/>
              </a:lnSpc>
              <a:buNone/>
              <a:defRPr sz="8000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Título</a:t>
            </a:r>
          </a:p>
          <a:p>
            <a:pPr lvl="0"/>
            <a:r>
              <a:rPr lang="es-MX"/>
              <a:t>corto</a:t>
            </a:r>
            <a:endParaRPr lang="es-CO"/>
          </a:p>
        </p:txBody>
      </p:sp>
      <p:sp>
        <p:nvSpPr>
          <p:cNvPr id="3" name="Marcador de texto 9">
            <a:extLst>
              <a:ext uri="{FF2B5EF4-FFF2-40B4-BE49-F238E27FC236}">
                <a16:creationId xmlns:a16="http://schemas.microsoft.com/office/drawing/2014/main" id="{B194C06F-0538-506F-696C-5FF226C926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83946" y="3765488"/>
            <a:ext cx="1701108" cy="507831"/>
          </a:xfrm>
          <a:solidFill>
            <a:srgbClr val="EF2A7B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855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rgbClr val="EF2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7599" y="910600"/>
            <a:ext cx="5036800" cy="5036800"/>
          </a:xfrm>
          <a:prstGeom prst="roundRect">
            <a:avLst>
              <a:gd name="adj" fmla="val 5636"/>
            </a:avLst>
          </a:prstGeom>
          <a:solidFill>
            <a:srgbClr val="A21C53"/>
          </a:solidFill>
        </p:spPr>
        <p:txBody>
          <a:bodyPr/>
          <a:lstStyle/>
          <a:p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00461EE-27AB-404C-927F-913EF50A9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9854" y="349234"/>
            <a:ext cx="5112297" cy="1200329"/>
          </a:xfrm>
        </p:spPr>
        <p:txBody>
          <a:bodyPr wrap="none">
            <a:spAutoFit/>
          </a:bodyPr>
          <a:lstStyle>
            <a:lvl1pPr algn="ctr">
              <a:buNone/>
              <a:defRPr sz="8000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Separador 1</a:t>
            </a:r>
            <a:endParaRPr lang="es-CO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6401AA17-C1E3-AD76-0BC4-C9F72934F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5446" y="5693484"/>
            <a:ext cx="1701108" cy="507831"/>
          </a:xfrm>
          <a:solidFill>
            <a:srgbClr val="FFF6A8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EF2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9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solidFill>
          <a:srgbClr val="FFF6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7599" y="910600"/>
            <a:ext cx="5036800" cy="5036800"/>
          </a:xfrm>
          <a:prstGeom prst="roundRect">
            <a:avLst>
              <a:gd name="adj" fmla="val 5636"/>
            </a:avLst>
          </a:prstGeom>
          <a:solidFill>
            <a:srgbClr val="B9B6DD"/>
          </a:solidFill>
        </p:spPr>
        <p:txBody>
          <a:bodyPr/>
          <a:lstStyle/>
          <a:p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00461EE-27AB-404C-927F-913EF50A9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9854" y="349234"/>
            <a:ext cx="5112297" cy="1200329"/>
          </a:xfrm>
        </p:spPr>
        <p:txBody>
          <a:bodyPr wrap="none">
            <a:spAutoFit/>
          </a:bodyPr>
          <a:lstStyle>
            <a:lvl1pPr algn="ctr">
              <a:buNone/>
              <a:defRPr sz="8000">
                <a:solidFill>
                  <a:srgbClr val="EF2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Separador 2</a:t>
            </a:r>
            <a:endParaRPr lang="es-CO"/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6401AA17-C1E3-AD76-0BC4-C9F72934F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5446" y="5693484"/>
            <a:ext cx="1701108" cy="507831"/>
          </a:xfrm>
          <a:solidFill>
            <a:srgbClr val="EF2A7B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bg>
      <p:bgPr>
        <a:solidFill>
          <a:srgbClr val="009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1DBB76F-92E8-D0C3-222A-90A5E1D85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7599" y="910600"/>
            <a:ext cx="5036800" cy="5036800"/>
          </a:xfrm>
          <a:prstGeom prst="roundRect">
            <a:avLst>
              <a:gd name="adj" fmla="val 5636"/>
            </a:avLst>
          </a:prstGeom>
          <a:solidFill>
            <a:srgbClr val="087A61"/>
          </a:solidFill>
        </p:spPr>
        <p:txBody>
          <a:bodyPr/>
          <a:lstStyle/>
          <a:p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00461EE-27AB-404C-927F-913EF50A99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9857" y="349234"/>
            <a:ext cx="5112297" cy="1200329"/>
          </a:xfrm>
        </p:spPr>
        <p:txBody>
          <a:bodyPr wrap="none">
            <a:spAutoFit/>
          </a:bodyPr>
          <a:lstStyle>
            <a:lvl1pPr algn="ctr">
              <a:buNone/>
              <a:defRPr sz="8000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Separador 3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6401AA17-C1E3-AD76-0BC4-C9F72934F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5446" y="5693484"/>
            <a:ext cx="1701108" cy="507831"/>
          </a:xfrm>
          <a:solidFill>
            <a:srgbClr val="EF2A7B"/>
          </a:solidFill>
        </p:spPr>
        <p:txBody>
          <a:bodyPr wrap="none">
            <a:spAutoFit/>
          </a:bodyPr>
          <a:lstStyle>
            <a:lvl1pPr algn="ctr">
              <a:buNone/>
              <a:defRPr sz="3000" b="1" i="1">
                <a:solidFill>
                  <a:srgbClr val="FFF6A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Subtítulo</a:t>
            </a:r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2F39C6-2814-7AD8-FD36-04E482D32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62100" y="-1509303"/>
            <a:ext cx="7772400" cy="1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1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C3F7451-5CEA-B199-57AF-FDA2542D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8920DB93-E963-E8FD-5EE7-4BFBEA9A6E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840" y="714375"/>
            <a:ext cx="3235181" cy="707886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4000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96EC808-116E-782C-4B93-3E6822DC7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840" y="1379397"/>
            <a:ext cx="1635384" cy="400110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F73D0D2-1BAB-2E61-AD56-9E3F92A87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2136636"/>
            <a:ext cx="9444038" cy="3814763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116044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8124946-6283-A07E-F6F0-F97AF85DB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704F6BA2-EC85-340C-7280-33067FDD1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6865" y="471488"/>
            <a:ext cx="4644220" cy="1015663"/>
          </a:xfrm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6000" b="1">
                <a:solidFill>
                  <a:srgbClr val="EF2A7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BA5CA1D-6C4D-5313-D0F0-CC6A8B00F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591" y="1444287"/>
            <a:ext cx="1635384" cy="400110"/>
          </a:xfrm>
          <a:solidFill>
            <a:srgbClr val="EF2A7B"/>
          </a:solidFill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F31DDBA6-6FDB-2B74-49BD-A3677B8A6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2265194"/>
            <a:ext cx="9444038" cy="3814763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119391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0BC00E8-D3F9-7C31-6B44-23EED21BD0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704F6BA2-EC85-340C-7280-33067FDD11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7350" y="900917"/>
            <a:ext cx="3833798" cy="1903726"/>
          </a:xfrm>
        </p:spPr>
        <p:txBody>
          <a:bodyPr wrap="square">
            <a:spAutoFit/>
          </a:bodyPr>
          <a:lstStyle>
            <a:lvl1pPr indent="0" algn="r">
              <a:lnSpc>
                <a:spcPts val="7000"/>
              </a:lnSpc>
              <a:buNone/>
              <a:defRPr sz="8000" b="0" i="1">
                <a:solidFill>
                  <a:srgbClr val="EF2A7B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s-MX"/>
              <a:t>Título corto</a:t>
            </a:r>
            <a:endParaRPr lang="es-CO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BA5CA1D-6C4D-5313-D0F0-CC6A8B00FE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55764" y="2804643"/>
            <a:ext cx="1635384" cy="400110"/>
          </a:xfrm>
          <a:solidFill>
            <a:srgbClr val="009A7B"/>
          </a:solidFill>
        </p:spPr>
        <p:txBody>
          <a:bodyPr wrap="none">
            <a:spAutoFit/>
          </a:bodyPr>
          <a:lstStyle>
            <a:lvl1pPr indent="0" algn="l">
              <a:lnSpc>
                <a:spcPct val="100000"/>
              </a:lnSpc>
              <a:buNone/>
              <a:defRPr sz="20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/>
              <a:t>|  Subtítulo</a:t>
            </a:r>
            <a:endParaRPr lang="es-CO"/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F31DDBA6-6FDB-2B74-49BD-A3677B8A6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900114"/>
            <a:ext cx="4719638" cy="5179844"/>
          </a:xfrm>
        </p:spPr>
        <p:txBody>
          <a:bodyPr/>
          <a:lstStyle>
            <a:lvl1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O"/>
              <a:t>Contenido extenso…</a:t>
            </a:r>
          </a:p>
        </p:txBody>
      </p:sp>
    </p:spTree>
    <p:extLst>
      <p:ext uri="{BB962C8B-B14F-4D97-AF65-F5344CB8AC3E}">
        <p14:creationId xmlns:p14="http://schemas.microsoft.com/office/powerpoint/2010/main" val="247100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C65973-E436-9E19-2BAF-BFFA58F6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8685CE-45B0-591B-4DA2-AA50BA3C7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A27A0-4DB0-0EB2-1F31-2FD76C0F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8975D-F2CB-D240-83D7-CE50144487CD}" type="datetimeFigureOut">
              <a:rPr lang="es-CO" smtClean="0"/>
              <a:t>16/04/2026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3AD70D-663D-DAD2-90AD-75BF74930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7BF50-CE5F-F0AD-01D7-D4DCC5F0B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030C1-C373-FA44-B2E5-1350734AA2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797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1" r:id="rId3"/>
    <p:sldLayoutId id="2147483649" r:id="rId4"/>
    <p:sldLayoutId id="2147483660" r:id="rId5"/>
    <p:sldLayoutId id="2147483662" r:id="rId6"/>
    <p:sldLayoutId id="2147483650" r:id="rId7"/>
    <p:sldLayoutId id="2147483651" r:id="rId8"/>
    <p:sldLayoutId id="2147483665" r:id="rId9"/>
    <p:sldLayoutId id="2147483652" r:id="rId10"/>
    <p:sldLayoutId id="2147483653" r:id="rId11"/>
    <p:sldLayoutId id="2147483654" r:id="rId12"/>
    <p:sldLayoutId id="2147483666" r:id="rId13"/>
    <p:sldLayoutId id="2147483667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5" Type="http://schemas.openxmlformats.org/officeDocument/2006/relationships/image" Target="../media/image18.sv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EB447CB-7FC3-9747-5D8A-402DED874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84" r="1584"/>
          <a:stretch/>
        </p:blipFill>
        <p:spPr>
          <a:prstGeom prst="roundRect">
            <a:avLst>
              <a:gd name="adj" fmla="val 4399"/>
            </a:avLst>
          </a:prstGeom>
          <a:solidFill>
            <a:srgbClr val="A21C53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0664-BF0E-4859-16C0-A93ADBCB06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6575" y="1435986"/>
            <a:ext cx="5300125" cy="498149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3600" b="1" err="1">
                <a:solidFill>
                  <a:srgbClr val="FFFFFF"/>
                </a:solidFill>
                <a:latin typeface="Arial"/>
                <a:cs typeface="Arial"/>
              </a:rPr>
              <a:t>Adopción</a:t>
            </a: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b="1" err="1">
                <a:solidFill>
                  <a:srgbClr val="FFFFFF"/>
                </a:solidFill>
                <a:latin typeface="Arial"/>
                <a:cs typeface="Arial"/>
              </a:rPr>
              <a:t>Organizacional</a:t>
            </a:r>
            <a:r>
              <a:rPr lang="en-US" sz="3600" b="1">
                <a:solidFill>
                  <a:srgbClr val="FFFFFF"/>
                </a:solidFill>
                <a:latin typeface="Arial"/>
                <a:cs typeface="Arial"/>
              </a:rPr>
              <a:t> de IA</a:t>
            </a:r>
            <a:endParaRPr lang="en-US"/>
          </a:p>
          <a:p>
            <a:pPr algn="ctr"/>
            <a:endParaRPr lang="en-US" sz="3600" b="1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3600" b="1" i="1" err="1">
                <a:solidFill>
                  <a:schemeClr val="bg1">
                    <a:lumMod val="76000"/>
                  </a:schemeClr>
                </a:solidFill>
                <a:latin typeface="Arial"/>
                <a:cs typeface="Arial"/>
              </a:rPr>
              <a:t>Estrategia</a:t>
            </a:r>
            <a:r>
              <a:rPr lang="en-US" sz="2000">
                <a:solidFill>
                  <a:schemeClr val="bg1">
                    <a:lumMod val="76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3600" b="1" i="1">
                <a:solidFill>
                  <a:schemeClr val="bg1">
                    <a:lumMod val="76000"/>
                  </a:schemeClr>
                </a:solidFill>
                <a:latin typeface="Arial"/>
                <a:cs typeface="Arial"/>
              </a:rPr>
              <a:t>de </a:t>
            </a:r>
            <a:r>
              <a:rPr lang="en-US" sz="3600" b="1" i="1" err="1">
                <a:solidFill>
                  <a:schemeClr val="bg1">
                    <a:lumMod val="76000"/>
                  </a:schemeClr>
                </a:solidFill>
                <a:latin typeface="Arial"/>
                <a:cs typeface="Arial"/>
              </a:rPr>
              <a:t>capas</a:t>
            </a:r>
            <a:endParaRPr lang="en-US" sz="3600" err="1">
              <a:solidFill>
                <a:schemeClr val="bg1">
                  <a:lumMod val="76000"/>
                </a:schemeClr>
              </a:solidFill>
              <a:latin typeface="Arial"/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1DFEBE5-C9C9-D831-4E0F-DCB530DD9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E4E083FB-0C63-9888-0221-4FDE2311A938}"/>
              </a:ext>
            </a:extLst>
          </p:cNvPr>
          <p:cNvSpPr/>
          <p:nvPr/>
        </p:nvSpPr>
        <p:spPr>
          <a:xfrm>
            <a:off x="4683512" y="2972646"/>
            <a:ext cx="7322038" cy="1725236"/>
          </a:xfrm>
          <a:prstGeom prst="roundRect">
            <a:avLst>
              <a:gd name="adj" fmla="val 8152"/>
            </a:avLst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E58FC705-1CA1-FD70-8929-A0F752FE2A66}"/>
              </a:ext>
            </a:extLst>
          </p:cNvPr>
          <p:cNvSpPr/>
          <p:nvPr/>
        </p:nvSpPr>
        <p:spPr>
          <a:xfrm>
            <a:off x="3797300" y="4781986"/>
            <a:ext cx="8208249" cy="1833356"/>
          </a:xfrm>
          <a:prstGeom prst="roundRect">
            <a:avLst>
              <a:gd name="adj" fmla="val 5727"/>
            </a:avLst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Rectángulo redondeado 25">
            <a:extLst>
              <a:ext uri="{FF2B5EF4-FFF2-40B4-BE49-F238E27FC236}">
                <a16:creationId xmlns:a16="http://schemas.microsoft.com/office/drawing/2014/main" id="{3380C507-6B14-E45D-B16B-A55661169C12}"/>
              </a:ext>
            </a:extLst>
          </p:cNvPr>
          <p:cNvSpPr/>
          <p:nvPr/>
        </p:nvSpPr>
        <p:spPr>
          <a:xfrm>
            <a:off x="5777596" y="1154146"/>
            <a:ext cx="6227954" cy="1752838"/>
          </a:xfrm>
          <a:prstGeom prst="roundRect">
            <a:avLst>
              <a:gd name="adj" fmla="val 815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FC07D65-F4FC-2C74-DCC7-28DEEA30D9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4341" y="1154146"/>
            <a:ext cx="5817392" cy="175283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17C86AE-F865-8AE1-7BFA-67E43E2DCE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7221" y="4781986"/>
            <a:ext cx="2172738" cy="183521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1EAF5ED-969A-B68C-CC1C-BFA58D3D29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6363" y="2967888"/>
            <a:ext cx="4106472" cy="1729994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2B22427B-E726-4E89-3119-DF882109B389}"/>
              </a:ext>
            </a:extLst>
          </p:cNvPr>
          <p:cNvSpPr txBox="1"/>
          <p:nvPr/>
        </p:nvSpPr>
        <p:spPr>
          <a:xfrm rot="16200000">
            <a:off x="-862124" y="3701008"/>
            <a:ext cx="242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Aptos Black" panose="020B0004020202020204" pitchFamily="34" charset="0"/>
              </a:rPr>
              <a:t>– Usuarios, Acceso +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EB24CFBD-CAEC-FBE1-0611-BD207E89F5AB}"/>
              </a:ext>
            </a:extLst>
          </p:cNvPr>
          <p:cNvSpPr txBox="1"/>
          <p:nvPr/>
        </p:nvSpPr>
        <p:spPr>
          <a:xfrm rot="16200000">
            <a:off x="-1055560" y="3820435"/>
            <a:ext cx="382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>
                <a:latin typeface="Aptos Light" panose="020B0004020202020204" pitchFamily="34" charset="0"/>
              </a:rPr>
              <a:t>+ Costos, seguridad, Control datos –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3933D8DB-D929-ABAB-6CE6-A690C6F86183}"/>
              </a:ext>
            </a:extLst>
          </p:cNvPr>
          <p:cNvSpPr txBox="1">
            <a:spLocks/>
          </p:cNvSpPr>
          <p:nvPr/>
        </p:nvSpPr>
        <p:spPr>
          <a:xfrm>
            <a:off x="1263479" y="242658"/>
            <a:ext cx="7186838" cy="6684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>
                <a:solidFill>
                  <a:srgbClr val="FF2D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Adopción organizacional de IA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1E41BB5-61CA-71A6-E975-857270245017}"/>
              </a:ext>
            </a:extLst>
          </p:cNvPr>
          <p:cNvSpPr txBox="1"/>
          <p:nvPr/>
        </p:nvSpPr>
        <p:spPr>
          <a:xfrm>
            <a:off x="2248619" y="1291332"/>
            <a:ext cx="330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/>
              <a:t>Usuarios Finales/Negocio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DA0A2A8-81C6-1960-FCF8-61B7455A994D}"/>
              </a:ext>
            </a:extLst>
          </p:cNvPr>
          <p:cNvSpPr txBox="1"/>
          <p:nvPr/>
        </p:nvSpPr>
        <p:spPr>
          <a:xfrm>
            <a:off x="2298899" y="3014040"/>
            <a:ext cx="347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err="1"/>
              <a:t>Flujos</a:t>
            </a:r>
            <a:r>
              <a:rPr lang="en-US" sz="1600" b="1"/>
              <a:t>, Low/No-Code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D027227-4DEB-397F-2984-7977F935978C}"/>
              </a:ext>
            </a:extLst>
          </p:cNvPr>
          <p:cNvSpPr txBox="1"/>
          <p:nvPr/>
        </p:nvSpPr>
        <p:spPr>
          <a:xfrm>
            <a:off x="2827661" y="4804938"/>
            <a:ext cx="2211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/>
              <a:t>Dev IA a Medida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F76AB71-05B9-56DF-CEA8-8B330009EE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31911" y="5408317"/>
            <a:ext cx="694401" cy="833281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6B68112B-75F8-6BB8-4FB6-39F0D255A483}"/>
              </a:ext>
            </a:extLst>
          </p:cNvPr>
          <p:cNvSpPr txBox="1"/>
          <p:nvPr/>
        </p:nvSpPr>
        <p:spPr>
          <a:xfrm>
            <a:off x="6932474" y="1156335"/>
            <a:ext cx="4849592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FF098D"/>
                </a:solidFill>
                <a:latin typeface="Arial"/>
                <a:cs typeface="Arial"/>
              </a:rPr>
              <a:t>Ética, alfabetización digital y responsabilidad del usuario. </a:t>
            </a:r>
            <a:endParaRPr lang="en-US" sz="16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>
                <a:latin typeface="Arial"/>
                <a:cs typeface="Arial"/>
              </a:rPr>
              <a:t>Seguridad de la información (protección de datos y </a:t>
            </a:r>
            <a:r>
              <a:rPr lang="es-ES" sz="1200" err="1">
                <a:latin typeface="Arial"/>
                <a:cs typeface="Arial"/>
              </a:rPr>
              <a:t>compliance</a:t>
            </a:r>
            <a:r>
              <a:rPr lang="es-ES" sz="1200">
                <a:latin typeface="Arial"/>
                <a:cs typeface="Arial"/>
              </a:rPr>
              <a:t>).</a:t>
            </a:r>
            <a:endParaRPr lang="es-ES" sz="16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err="1">
                <a:latin typeface="Arial"/>
                <a:cs typeface="Arial"/>
              </a:rPr>
              <a:t>Chatbots</a:t>
            </a:r>
            <a:r>
              <a:rPr lang="es-ES" sz="1200">
                <a:latin typeface="Arial"/>
                <a:cs typeface="Arial"/>
              </a:rPr>
              <a:t> SaaS (Interfaz Web) con funcionalidades escalonadas según suscripción (p. ej., M365 </a:t>
            </a:r>
            <a:r>
              <a:rPr lang="es-ES" sz="1200" err="1">
                <a:latin typeface="Arial"/>
                <a:cs typeface="Arial"/>
              </a:rPr>
              <a:t>Copilot</a:t>
            </a:r>
            <a:r>
              <a:rPr lang="es-ES" sz="1200">
                <a:latin typeface="Arial"/>
                <a:cs typeface="Arial"/>
              </a:rPr>
              <a:t>, </a:t>
            </a:r>
            <a:r>
              <a:rPr lang="es-ES" sz="1200" err="1">
                <a:latin typeface="Arial"/>
                <a:cs typeface="Arial"/>
              </a:rPr>
              <a:t>ChatGPT</a:t>
            </a:r>
            <a:r>
              <a:rPr lang="es-ES" sz="1200">
                <a:latin typeface="Arial"/>
                <a:cs typeface="Arial"/>
              </a:rPr>
              <a:t>, Gemini, Claude) (Manejo adecuado de información y gestión de acceso)</a:t>
            </a:r>
            <a:endParaRPr lang="es-E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err="1">
                <a:solidFill>
                  <a:srgbClr val="000000"/>
                </a:solidFill>
                <a:latin typeface="Arial"/>
                <a:cs typeface="Arial"/>
              </a:rPr>
              <a:t>Compartiri</a:t>
            </a:r>
            <a:r>
              <a:rPr lang="es-ES" sz="1200">
                <a:solidFill>
                  <a:srgbClr val="000000"/>
                </a:solidFill>
                <a:latin typeface="Arial"/>
                <a:cs typeface="Arial"/>
              </a:rPr>
              <a:t> usuarios y contraseñas.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>
                <a:solidFill>
                  <a:srgbClr val="000000"/>
                </a:solidFill>
                <a:latin typeface="Arial"/>
                <a:cs typeface="Arial"/>
              </a:rPr>
              <a:t>Qué herramienta?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FF09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Alfabetización al Dominio.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O" sz="800" b="1"/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BA0DEA0C-18B4-CC6F-50FF-A900FBA97210}"/>
              </a:ext>
            </a:extLst>
          </p:cNvPr>
          <p:cNvSpPr txBox="1"/>
          <p:nvPr/>
        </p:nvSpPr>
        <p:spPr>
          <a:xfrm>
            <a:off x="6932474" y="3051463"/>
            <a:ext cx="4763876" cy="17697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/>
              <a:t> </a:t>
            </a:r>
            <a:r>
              <a:rPr lang="es-ES" sz="1400" b="1">
                <a:solidFill>
                  <a:srgbClr val="FF098D"/>
                </a:solidFill>
                <a:latin typeface="Arial"/>
                <a:cs typeface="Arial"/>
              </a:rPr>
              <a:t>Orquestadores </a:t>
            </a:r>
            <a:r>
              <a:rPr lang="es-ES" sz="1400">
                <a:latin typeface="Arial"/>
                <a:cs typeface="Arial"/>
              </a:rPr>
              <a:t>de </a:t>
            </a:r>
            <a:r>
              <a:rPr lang="es-ES" sz="1400" err="1">
                <a:latin typeface="Arial"/>
                <a:cs typeface="Arial"/>
              </a:rPr>
              <a:t>workflow</a:t>
            </a:r>
            <a:r>
              <a:rPr lang="es-ES" sz="1400">
                <a:latin typeface="Arial"/>
                <a:cs typeface="Arial"/>
              </a:rPr>
              <a:t>, Agentes/Asistentes automatización e integración con codificación mínima (p. ej., </a:t>
            </a:r>
            <a:r>
              <a:rPr lang="es-ES" sz="1400" err="1">
                <a:latin typeface="Arial"/>
                <a:cs typeface="Arial"/>
              </a:rPr>
              <a:t>Copilot</a:t>
            </a:r>
            <a:r>
              <a:rPr lang="es-ES" sz="1400">
                <a:latin typeface="Arial"/>
                <a:cs typeface="Arial"/>
              </a:rPr>
              <a:t> Studio + </a:t>
            </a:r>
            <a:r>
              <a:rPr lang="es-ES" sz="1400" err="1">
                <a:latin typeface="Arial"/>
                <a:cs typeface="Arial"/>
              </a:rPr>
              <a:t>Power</a:t>
            </a:r>
            <a:r>
              <a:rPr lang="es-ES" sz="1400">
                <a:latin typeface="Arial"/>
                <a:cs typeface="Arial"/>
              </a:rPr>
              <a:t> </a:t>
            </a:r>
            <a:r>
              <a:rPr lang="es-ES" sz="1400" err="1">
                <a:latin typeface="Arial"/>
                <a:cs typeface="Arial"/>
              </a:rPr>
              <a:t>Automate</a:t>
            </a:r>
            <a:r>
              <a:rPr lang="es-ES" sz="1400">
                <a:latin typeface="Arial"/>
                <a:cs typeface="Arial"/>
              </a:rPr>
              <a:t>, n8n, </a:t>
            </a:r>
            <a:r>
              <a:rPr lang="es-ES" sz="1400" err="1">
                <a:latin typeface="Arial"/>
                <a:cs typeface="Arial"/>
              </a:rPr>
              <a:t>Zapier</a:t>
            </a:r>
            <a:r>
              <a:rPr lang="es-ES" sz="1400">
                <a:latin typeface="Arial"/>
                <a:cs typeface="Arial"/>
              </a:rPr>
              <a:t>, </a:t>
            </a:r>
            <a:r>
              <a:rPr lang="es-ES" sz="1400" err="1">
                <a:latin typeface="Arial"/>
                <a:cs typeface="Arial"/>
              </a:rPr>
              <a:t>Make</a:t>
            </a:r>
            <a:r>
              <a:rPr lang="es-ES" sz="1400">
                <a:latin typeface="Arial"/>
                <a:cs typeface="Arial"/>
              </a:rPr>
              <a:t>).</a:t>
            </a: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/>
                <a:cs typeface="Arial"/>
              </a:rPr>
              <a:t>Lineamientos y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Costos, licenciamiento, integración, monitoreo y seguridad.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C5D77F90-F889-2A1F-F9AC-D3A27737E3F9}"/>
              </a:ext>
            </a:extLst>
          </p:cNvPr>
          <p:cNvSpPr txBox="1"/>
          <p:nvPr/>
        </p:nvSpPr>
        <p:spPr>
          <a:xfrm>
            <a:off x="6940628" y="4766830"/>
            <a:ext cx="508651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Fine-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tuning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de modelos, implementaciones privadas de RAG y despliegues internos de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LLMs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para casos de uso específicos.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MLOps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/ LLM-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Ops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para operacionalizar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workflows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de 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Gestión de datos con manejo estricto de información sensible y confidencial.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(Azure AI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Foundry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para construir y desplegar soluciones avanzadas de IA)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0081CD3-A29D-DB50-53CA-651A9735A85E}"/>
              </a:ext>
            </a:extLst>
          </p:cNvPr>
          <p:cNvCxnSpPr/>
          <p:nvPr/>
        </p:nvCxnSpPr>
        <p:spPr>
          <a:xfrm>
            <a:off x="534194" y="1154146"/>
            <a:ext cx="0" cy="5227800"/>
          </a:xfrm>
          <a:prstGeom prst="straightConnector1">
            <a:avLst/>
          </a:prstGeom>
          <a:ln w="28575">
            <a:solidFill>
              <a:srgbClr val="FF2D8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oogle Shape;4995;p62">
            <a:extLst>
              <a:ext uri="{FF2B5EF4-FFF2-40B4-BE49-F238E27FC236}">
                <a16:creationId xmlns:a16="http://schemas.microsoft.com/office/drawing/2014/main" id="{AE1395A8-43D7-5981-9C80-7B5D157E0251}"/>
              </a:ext>
            </a:extLst>
          </p:cNvPr>
          <p:cNvGrpSpPr/>
          <p:nvPr/>
        </p:nvGrpSpPr>
        <p:grpSpPr>
          <a:xfrm>
            <a:off x="2673246" y="1877794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13" name="Google Shape;4996;p62">
              <a:extLst>
                <a:ext uri="{FF2B5EF4-FFF2-40B4-BE49-F238E27FC236}">
                  <a16:creationId xmlns:a16="http://schemas.microsoft.com/office/drawing/2014/main" id="{99B1506C-C34F-C98F-6D0C-5478977AD198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997;p62">
              <a:extLst>
                <a:ext uri="{FF2B5EF4-FFF2-40B4-BE49-F238E27FC236}">
                  <a16:creationId xmlns:a16="http://schemas.microsoft.com/office/drawing/2014/main" id="{98304855-F977-D435-E7D6-9B250EFB7121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998;p62">
              <a:extLst>
                <a:ext uri="{FF2B5EF4-FFF2-40B4-BE49-F238E27FC236}">
                  <a16:creationId xmlns:a16="http://schemas.microsoft.com/office/drawing/2014/main" id="{F26307DD-C142-E436-C0A6-EE70C49D0DBB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999;p62">
              <a:extLst>
                <a:ext uri="{FF2B5EF4-FFF2-40B4-BE49-F238E27FC236}">
                  <a16:creationId xmlns:a16="http://schemas.microsoft.com/office/drawing/2014/main" id="{29E44463-20BE-A293-30A3-529C265D25BB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5000;p62">
              <a:extLst>
                <a:ext uri="{FF2B5EF4-FFF2-40B4-BE49-F238E27FC236}">
                  <a16:creationId xmlns:a16="http://schemas.microsoft.com/office/drawing/2014/main" id="{170000A4-1501-DCDB-7073-4BEAEDF48668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5001;p62">
              <a:extLst>
                <a:ext uri="{FF2B5EF4-FFF2-40B4-BE49-F238E27FC236}">
                  <a16:creationId xmlns:a16="http://schemas.microsoft.com/office/drawing/2014/main" id="{0692C0EF-9474-624A-2A8C-F9022E3F2007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" name="Google Shape;4995;p62">
            <a:extLst>
              <a:ext uri="{FF2B5EF4-FFF2-40B4-BE49-F238E27FC236}">
                <a16:creationId xmlns:a16="http://schemas.microsoft.com/office/drawing/2014/main" id="{E05A28C3-0550-F3CA-916B-6C4C7CA64CFB}"/>
              </a:ext>
            </a:extLst>
          </p:cNvPr>
          <p:cNvGrpSpPr/>
          <p:nvPr/>
        </p:nvGrpSpPr>
        <p:grpSpPr>
          <a:xfrm>
            <a:off x="3787183" y="1860508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34" name="Google Shape;4996;p62">
              <a:extLst>
                <a:ext uri="{FF2B5EF4-FFF2-40B4-BE49-F238E27FC236}">
                  <a16:creationId xmlns:a16="http://schemas.microsoft.com/office/drawing/2014/main" id="{031CE4B9-9AA1-FA63-7F8A-152B1A31128F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997;p62">
              <a:extLst>
                <a:ext uri="{FF2B5EF4-FFF2-40B4-BE49-F238E27FC236}">
                  <a16:creationId xmlns:a16="http://schemas.microsoft.com/office/drawing/2014/main" id="{9D1FA381-C9E2-4EE9-C7AD-802C0964A053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998;p62">
              <a:extLst>
                <a:ext uri="{FF2B5EF4-FFF2-40B4-BE49-F238E27FC236}">
                  <a16:creationId xmlns:a16="http://schemas.microsoft.com/office/drawing/2014/main" id="{F63F6241-76EA-6E3C-114B-32C99E44C6AD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999;p62">
              <a:extLst>
                <a:ext uri="{FF2B5EF4-FFF2-40B4-BE49-F238E27FC236}">
                  <a16:creationId xmlns:a16="http://schemas.microsoft.com/office/drawing/2014/main" id="{45654545-3A5E-F3DB-E91F-2271B87FF8B3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5000;p62">
              <a:extLst>
                <a:ext uri="{FF2B5EF4-FFF2-40B4-BE49-F238E27FC236}">
                  <a16:creationId xmlns:a16="http://schemas.microsoft.com/office/drawing/2014/main" id="{986DD83F-2F29-227B-727F-D6BC40883CEA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5001;p62">
              <a:extLst>
                <a:ext uri="{FF2B5EF4-FFF2-40B4-BE49-F238E27FC236}">
                  <a16:creationId xmlns:a16="http://schemas.microsoft.com/office/drawing/2014/main" id="{940A5B4B-C52D-89A9-B52D-02EBC4514BD6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" name="Google Shape;4688;p62">
            <a:extLst>
              <a:ext uri="{FF2B5EF4-FFF2-40B4-BE49-F238E27FC236}">
                <a16:creationId xmlns:a16="http://schemas.microsoft.com/office/drawing/2014/main" id="{CE66205A-6E84-5053-F63B-B1DE5F24386A}"/>
              </a:ext>
            </a:extLst>
          </p:cNvPr>
          <p:cNvGrpSpPr/>
          <p:nvPr/>
        </p:nvGrpSpPr>
        <p:grpSpPr>
          <a:xfrm>
            <a:off x="3748087" y="3490482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41" name="Google Shape;4689;p62">
              <a:extLst>
                <a:ext uri="{FF2B5EF4-FFF2-40B4-BE49-F238E27FC236}">
                  <a16:creationId xmlns:a16="http://schemas.microsoft.com/office/drawing/2014/main" id="{FC8D4D6A-364D-94FE-38FF-7B767BD5C544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690;p62">
              <a:extLst>
                <a:ext uri="{FF2B5EF4-FFF2-40B4-BE49-F238E27FC236}">
                  <a16:creationId xmlns:a16="http://schemas.microsoft.com/office/drawing/2014/main" id="{163E38E3-CDC0-633C-81D3-34C03F8E96EC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691;p62">
              <a:extLst>
                <a:ext uri="{FF2B5EF4-FFF2-40B4-BE49-F238E27FC236}">
                  <a16:creationId xmlns:a16="http://schemas.microsoft.com/office/drawing/2014/main" id="{0C8850B2-36D9-EFC3-FE09-D01B0EA14FC0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692;p62">
              <a:extLst>
                <a:ext uri="{FF2B5EF4-FFF2-40B4-BE49-F238E27FC236}">
                  <a16:creationId xmlns:a16="http://schemas.microsoft.com/office/drawing/2014/main" id="{0A6D6E56-06E2-D8F2-55B1-69AE282F2C5F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693;p62">
              <a:extLst>
                <a:ext uri="{FF2B5EF4-FFF2-40B4-BE49-F238E27FC236}">
                  <a16:creationId xmlns:a16="http://schemas.microsoft.com/office/drawing/2014/main" id="{03134FBE-808C-91E2-C69A-1D80B4426A31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694;p62">
              <a:extLst>
                <a:ext uri="{FF2B5EF4-FFF2-40B4-BE49-F238E27FC236}">
                  <a16:creationId xmlns:a16="http://schemas.microsoft.com/office/drawing/2014/main" id="{C0028E59-6795-07E0-419C-9E00AF627FE8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695;p62">
              <a:extLst>
                <a:ext uri="{FF2B5EF4-FFF2-40B4-BE49-F238E27FC236}">
                  <a16:creationId xmlns:a16="http://schemas.microsoft.com/office/drawing/2014/main" id="{511CAAD5-89FA-E77A-744E-7B94018E40D8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696;p62">
              <a:extLst>
                <a:ext uri="{FF2B5EF4-FFF2-40B4-BE49-F238E27FC236}">
                  <a16:creationId xmlns:a16="http://schemas.microsoft.com/office/drawing/2014/main" id="{9006E708-A6A1-042E-587D-D570C897F2C7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697;p62">
              <a:extLst>
                <a:ext uri="{FF2B5EF4-FFF2-40B4-BE49-F238E27FC236}">
                  <a16:creationId xmlns:a16="http://schemas.microsoft.com/office/drawing/2014/main" id="{CB7EDE29-A5F0-22CF-5856-7AE1E8616199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698;p62">
              <a:extLst>
                <a:ext uri="{FF2B5EF4-FFF2-40B4-BE49-F238E27FC236}">
                  <a16:creationId xmlns:a16="http://schemas.microsoft.com/office/drawing/2014/main" id="{B1BC1140-6316-A24A-04EC-6FA2FBC344FC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1" name="Google Shape;4800;p62">
            <a:extLst>
              <a:ext uri="{FF2B5EF4-FFF2-40B4-BE49-F238E27FC236}">
                <a16:creationId xmlns:a16="http://schemas.microsoft.com/office/drawing/2014/main" id="{22AE3EC3-C253-9BD3-EEA2-E2BB71CE092E}"/>
              </a:ext>
            </a:extLst>
          </p:cNvPr>
          <p:cNvGrpSpPr/>
          <p:nvPr/>
        </p:nvGrpSpPr>
        <p:grpSpPr>
          <a:xfrm>
            <a:off x="2794740" y="3540711"/>
            <a:ext cx="1030373" cy="790047"/>
            <a:chOff x="3095745" y="3805393"/>
            <a:chExt cx="352840" cy="354717"/>
          </a:xfrm>
          <a:solidFill>
            <a:schemeClr val="tx1"/>
          </a:solidFill>
        </p:grpSpPr>
        <p:sp>
          <p:nvSpPr>
            <p:cNvPr id="52" name="Google Shape;4801;p62">
              <a:extLst>
                <a:ext uri="{FF2B5EF4-FFF2-40B4-BE49-F238E27FC236}">
                  <a16:creationId xmlns:a16="http://schemas.microsoft.com/office/drawing/2014/main" id="{D8CF24B3-5815-FDE2-8DAA-73B476D84C1E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02;p62">
              <a:extLst>
                <a:ext uri="{FF2B5EF4-FFF2-40B4-BE49-F238E27FC236}">
                  <a16:creationId xmlns:a16="http://schemas.microsoft.com/office/drawing/2014/main" id="{77C097E2-C0C2-8755-7D40-9E761043A182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03;p62">
              <a:extLst>
                <a:ext uri="{FF2B5EF4-FFF2-40B4-BE49-F238E27FC236}">
                  <a16:creationId xmlns:a16="http://schemas.microsoft.com/office/drawing/2014/main" id="{F2D658EC-EAF6-FA6C-7449-0FD3366F9B80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04;p62">
              <a:extLst>
                <a:ext uri="{FF2B5EF4-FFF2-40B4-BE49-F238E27FC236}">
                  <a16:creationId xmlns:a16="http://schemas.microsoft.com/office/drawing/2014/main" id="{A596B25C-F624-ED7C-6C4D-074B989BEE07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05;p62">
              <a:extLst>
                <a:ext uri="{FF2B5EF4-FFF2-40B4-BE49-F238E27FC236}">
                  <a16:creationId xmlns:a16="http://schemas.microsoft.com/office/drawing/2014/main" id="{36D55AE7-8245-D731-47BA-C19F5137AAC9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06;p62">
              <a:extLst>
                <a:ext uri="{FF2B5EF4-FFF2-40B4-BE49-F238E27FC236}">
                  <a16:creationId xmlns:a16="http://schemas.microsoft.com/office/drawing/2014/main" id="{574EC63D-AEC4-B68E-7EB9-53269B0E7ABF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053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959C31-CD71-4859-E809-A51D8FAB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C8F980-A614-AF74-16B3-0BBA6DD21F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3140733" y="1188782"/>
            <a:ext cx="8432526" cy="25408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6CDFC91-2697-9B8E-1CF9-3FC92BFD0A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9202" y="7289677"/>
            <a:ext cx="3149465" cy="26602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FFEA454-C2AA-6141-EB24-F9D923D94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0711" y="4373141"/>
            <a:ext cx="5952485" cy="2507691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581CFCA5-E63C-BBDF-AB2E-CE21D44A83C0}"/>
              </a:ext>
            </a:extLst>
          </p:cNvPr>
          <p:cNvCxnSpPr/>
          <p:nvPr/>
        </p:nvCxnSpPr>
        <p:spPr>
          <a:xfrm>
            <a:off x="-849643" y="1154147"/>
            <a:ext cx="0" cy="5463056"/>
          </a:xfrm>
          <a:prstGeom prst="line">
            <a:avLst/>
          </a:prstGeom>
          <a:ln w="38100">
            <a:gradFill>
              <a:gsLst>
                <a:gs pos="0">
                  <a:schemeClr val="accent3"/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495628CA-033C-F747-53D6-1113653BF240}"/>
              </a:ext>
            </a:extLst>
          </p:cNvPr>
          <p:cNvSpPr txBox="1">
            <a:spLocks/>
          </p:cNvSpPr>
          <p:nvPr/>
        </p:nvSpPr>
        <p:spPr>
          <a:xfrm>
            <a:off x="596418" y="242658"/>
            <a:ext cx="7821717" cy="668418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FF2D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¿Hasta dónde llego por mi cuenta?</a:t>
            </a:r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9D73FA1-6F82-3ECC-4C5A-FE81D38F6D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6981" y="3543084"/>
            <a:ext cx="4547622" cy="933729"/>
          </a:xfrm>
          <a:prstGeom prst="rect">
            <a:avLst/>
          </a:prstGeom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05946FE2-9A11-EB9A-16F2-E088A089685E}"/>
              </a:ext>
            </a:extLst>
          </p:cNvPr>
          <p:cNvSpPr txBox="1"/>
          <p:nvPr/>
        </p:nvSpPr>
        <p:spPr>
          <a:xfrm>
            <a:off x="-179979" y="3851489"/>
            <a:ext cx="504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/>
              <a:t>Asistentes configurables / Capa ligera de orquestación.</a:t>
            </a:r>
            <a:endParaRPr lang="es-CO" sz="1400" b="1"/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25245CE7-E06A-6F8B-E44E-C60053B5BD3A}"/>
              </a:ext>
            </a:extLst>
          </p:cNvPr>
          <p:cNvSpPr txBox="1"/>
          <p:nvPr/>
        </p:nvSpPr>
        <p:spPr>
          <a:xfrm>
            <a:off x="4867864" y="2910661"/>
            <a:ext cx="5253121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Capa de asistentes configurables en SaaS que, sin desarrollo complejo, permite definir comportamientos (instrucciones/roles), conectar datos y herramientas de usuarios/empresas, orquestar acciones y gobernar operaciones (seguridad, auditoría, versionado), con despliegue a través de canales empresariales y también para uso personal. Las respuestas se basan en las fuentes autorizadas del usuario, con el alcance y los permisos definidos por el administrador.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Agente (M365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ES" sz="1400" err="1">
                <a:latin typeface="Arial" panose="020B0604020202020204" pitchFamily="34" charset="0"/>
                <a:cs typeface="Arial" panose="020B0604020202020204" pitchFamily="34" charset="0"/>
              </a:rPr>
              <a:t>Copilot</a:t>
            </a:r>
            <a:r>
              <a:rPr lang="es-ES" sz="1400">
                <a:latin typeface="Arial" panose="020B0604020202020204" pitchFamily="34" charset="0"/>
                <a:cs typeface="Arial" panose="020B0604020202020204" pitchFamily="34" charset="0"/>
              </a:rPr>
              <a:t> Studio)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8DD62FD-EF1E-EF7A-2C78-8AA3B10AECE5}"/>
              </a:ext>
            </a:extLst>
          </p:cNvPr>
          <p:cNvSpPr txBox="1"/>
          <p:nvPr/>
        </p:nvSpPr>
        <p:spPr>
          <a:xfrm>
            <a:off x="850165" y="1572314"/>
            <a:ext cx="330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/>
              <a:t>Usuarios Finales/Negocio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2A05F85-DE40-0400-DE50-3D8698455634}"/>
              </a:ext>
            </a:extLst>
          </p:cNvPr>
          <p:cNvSpPr txBox="1"/>
          <p:nvPr/>
        </p:nvSpPr>
        <p:spPr>
          <a:xfrm>
            <a:off x="180565" y="4529619"/>
            <a:ext cx="347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err="1"/>
              <a:t>Flujos</a:t>
            </a:r>
            <a:r>
              <a:rPr lang="en-US" sz="1600" b="1"/>
              <a:t>, Low/No-Code</a:t>
            </a:r>
          </a:p>
        </p:txBody>
      </p:sp>
      <p:grpSp>
        <p:nvGrpSpPr>
          <p:cNvPr id="14" name="Google Shape;4995;p62">
            <a:extLst>
              <a:ext uri="{FF2B5EF4-FFF2-40B4-BE49-F238E27FC236}">
                <a16:creationId xmlns:a16="http://schemas.microsoft.com/office/drawing/2014/main" id="{91926B6F-28F4-6083-DCA9-6E0AD1B421DE}"/>
              </a:ext>
            </a:extLst>
          </p:cNvPr>
          <p:cNvGrpSpPr/>
          <p:nvPr/>
        </p:nvGrpSpPr>
        <p:grpSpPr>
          <a:xfrm>
            <a:off x="2503558" y="2418236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15" name="Google Shape;4996;p62">
              <a:extLst>
                <a:ext uri="{FF2B5EF4-FFF2-40B4-BE49-F238E27FC236}">
                  <a16:creationId xmlns:a16="http://schemas.microsoft.com/office/drawing/2014/main" id="{BEB6C939-E47F-E224-1969-B44A3930D80A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997;p62">
              <a:extLst>
                <a:ext uri="{FF2B5EF4-FFF2-40B4-BE49-F238E27FC236}">
                  <a16:creationId xmlns:a16="http://schemas.microsoft.com/office/drawing/2014/main" id="{0E6DD374-85C2-5F10-F38A-633F833BCF00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998;p62">
              <a:extLst>
                <a:ext uri="{FF2B5EF4-FFF2-40B4-BE49-F238E27FC236}">
                  <a16:creationId xmlns:a16="http://schemas.microsoft.com/office/drawing/2014/main" id="{E3C80AF6-C1D5-833D-91C7-8C06EAEF2575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999;p62">
              <a:extLst>
                <a:ext uri="{FF2B5EF4-FFF2-40B4-BE49-F238E27FC236}">
                  <a16:creationId xmlns:a16="http://schemas.microsoft.com/office/drawing/2014/main" id="{C9AFE55A-C368-DF28-9F50-FE8D06465FEE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5000;p62">
              <a:extLst>
                <a:ext uri="{FF2B5EF4-FFF2-40B4-BE49-F238E27FC236}">
                  <a16:creationId xmlns:a16="http://schemas.microsoft.com/office/drawing/2014/main" id="{773717D8-3130-A0AF-FEB6-E3FEA7C05FBD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5001;p62">
              <a:extLst>
                <a:ext uri="{FF2B5EF4-FFF2-40B4-BE49-F238E27FC236}">
                  <a16:creationId xmlns:a16="http://schemas.microsoft.com/office/drawing/2014/main" id="{F1DDD289-2F75-358B-8371-AD395BA3323A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" name="Google Shape;4995;p62">
            <a:extLst>
              <a:ext uri="{FF2B5EF4-FFF2-40B4-BE49-F238E27FC236}">
                <a16:creationId xmlns:a16="http://schemas.microsoft.com/office/drawing/2014/main" id="{94DDB2A6-F5AC-258C-F494-6D0F2386A459}"/>
              </a:ext>
            </a:extLst>
          </p:cNvPr>
          <p:cNvGrpSpPr/>
          <p:nvPr/>
        </p:nvGrpSpPr>
        <p:grpSpPr>
          <a:xfrm>
            <a:off x="1370348" y="2417810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25" name="Google Shape;4996;p62">
              <a:extLst>
                <a:ext uri="{FF2B5EF4-FFF2-40B4-BE49-F238E27FC236}">
                  <a16:creationId xmlns:a16="http://schemas.microsoft.com/office/drawing/2014/main" id="{CA119413-D324-954F-7D71-B5F152075E03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997;p62">
              <a:extLst>
                <a:ext uri="{FF2B5EF4-FFF2-40B4-BE49-F238E27FC236}">
                  <a16:creationId xmlns:a16="http://schemas.microsoft.com/office/drawing/2014/main" id="{49809BAF-BF76-C58E-1E17-E2739DCA47BD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998;p62">
              <a:extLst>
                <a:ext uri="{FF2B5EF4-FFF2-40B4-BE49-F238E27FC236}">
                  <a16:creationId xmlns:a16="http://schemas.microsoft.com/office/drawing/2014/main" id="{1043DE4F-5281-90BE-5BBD-456820E3AB9F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999;p62">
              <a:extLst>
                <a:ext uri="{FF2B5EF4-FFF2-40B4-BE49-F238E27FC236}">
                  <a16:creationId xmlns:a16="http://schemas.microsoft.com/office/drawing/2014/main" id="{C6327E47-3B0A-D159-D810-45CC13928BD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5000;p62">
              <a:extLst>
                <a:ext uri="{FF2B5EF4-FFF2-40B4-BE49-F238E27FC236}">
                  <a16:creationId xmlns:a16="http://schemas.microsoft.com/office/drawing/2014/main" id="{1229152C-8758-978C-9B0F-6F14D79B486F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5001;p62">
              <a:extLst>
                <a:ext uri="{FF2B5EF4-FFF2-40B4-BE49-F238E27FC236}">
                  <a16:creationId xmlns:a16="http://schemas.microsoft.com/office/drawing/2014/main" id="{79EB5AF3-7B7C-AD68-C9C4-CA6DC4342CA4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" name="Google Shape;4688;p62">
            <a:extLst>
              <a:ext uri="{FF2B5EF4-FFF2-40B4-BE49-F238E27FC236}">
                <a16:creationId xmlns:a16="http://schemas.microsoft.com/office/drawing/2014/main" id="{A1D5139C-8BEC-20EB-DBD2-FC3A9B7B8468}"/>
              </a:ext>
            </a:extLst>
          </p:cNvPr>
          <p:cNvGrpSpPr/>
          <p:nvPr/>
        </p:nvGrpSpPr>
        <p:grpSpPr>
          <a:xfrm>
            <a:off x="1437197" y="5368743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32" name="Google Shape;4689;p62">
              <a:extLst>
                <a:ext uri="{FF2B5EF4-FFF2-40B4-BE49-F238E27FC236}">
                  <a16:creationId xmlns:a16="http://schemas.microsoft.com/office/drawing/2014/main" id="{8788962C-F84C-4F83-3141-3831E04EC20C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690;p62">
              <a:extLst>
                <a:ext uri="{FF2B5EF4-FFF2-40B4-BE49-F238E27FC236}">
                  <a16:creationId xmlns:a16="http://schemas.microsoft.com/office/drawing/2014/main" id="{32696B58-C1A5-AC42-EBBC-909BD31E538A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691;p62">
              <a:extLst>
                <a:ext uri="{FF2B5EF4-FFF2-40B4-BE49-F238E27FC236}">
                  <a16:creationId xmlns:a16="http://schemas.microsoft.com/office/drawing/2014/main" id="{B9C78AF7-206E-9C58-EB3A-8569304BF9A9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692;p62">
              <a:extLst>
                <a:ext uri="{FF2B5EF4-FFF2-40B4-BE49-F238E27FC236}">
                  <a16:creationId xmlns:a16="http://schemas.microsoft.com/office/drawing/2014/main" id="{2C1D7D54-3FB8-D140-32E4-57F8CF6999B2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693;p62">
              <a:extLst>
                <a:ext uri="{FF2B5EF4-FFF2-40B4-BE49-F238E27FC236}">
                  <a16:creationId xmlns:a16="http://schemas.microsoft.com/office/drawing/2014/main" id="{EA6983C8-F626-22D5-EB91-7F3C6AC217F9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694;p62">
              <a:extLst>
                <a:ext uri="{FF2B5EF4-FFF2-40B4-BE49-F238E27FC236}">
                  <a16:creationId xmlns:a16="http://schemas.microsoft.com/office/drawing/2014/main" id="{827F1A6F-27B0-E8FA-629B-CBE337AFC005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695;p62">
              <a:extLst>
                <a:ext uri="{FF2B5EF4-FFF2-40B4-BE49-F238E27FC236}">
                  <a16:creationId xmlns:a16="http://schemas.microsoft.com/office/drawing/2014/main" id="{0EFCD42D-623D-0487-5007-D7FC5F00F1BF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696;p62">
              <a:extLst>
                <a:ext uri="{FF2B5EF4-FFF2-40B4-BE49-F238E27FC236}">
                  <a16:creationId xmlns:a16="http://schemas.microsoft.com/office/drawing/2014/main" id="{38442F0A-6A84-06CA-16F2-14AABBCE1E69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697;p62">
              <a:extLst>
                <a:ext uri="{FF2B5EF4-FFF2-40B4-BE49-F238E27FC236}">
                  <a16:creationId xmlns:a16="http://schemas.microsoft.com/office/drawing/2014/main" id="{5714524A-7905-6C43-687E-B0BC3E12D8FC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698;p62">
              <a:extLst>
                <a:ext uri="{FF2B5EF4-FFF2-40B4-BE49-F238E27FC236}">
                  <a16:creationId xmlns:a16="http://schemas.microsoft.com/office/drawing/2014/main" id="{7534003E-736D-1C57-BEC4-47FC1CE2C199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" name="Google Shape;4800;p62">
            <a:extLst>
              <a:ext uri="{FF2B5EF4-FFF2-40B4-BE49-F238E27FC236}">
                <a16:creationId xmlns:a16="http://schemas.microsoft.com/office/drawing/2014/main" id="{51309DBF-CF3A-DF75-E031-0F8C4217952F}"/>
              </a:ext>
            </a:extLst>
          </p:cNvPr>
          <p:cNvGrpSpPr/>
          <p:nvPr/>
        </p:nvGrpSpPr>
        <p:grpSpPr>
          <a:xfrm>
            <a:off x="483850" y="5418972"/>
            <a:ext cx="1030373" cy="790047"/>
            <a:chOff x="3095745" y="3805393"/>
            <a:chExt cx="352840" cy="354717"/>
          </a:xfrm>
          <a:solidFill>
            <a:schemeClr val="tx1"/>
          </a:solidFill>
        </p:grpSpPr>
        <p:sp>
          <p:nvSpPr>
            <p:cNvPr id="43" name="Google Shape;4801;p62">
              <a:extLst>
                <a:ext uri="{FF2B5EF4-FFF2-40B4-BE49-F238E27FC236}">
                  <a16:creationId xmlns:a16="http://schemas.microsoft.com/office/drawing/2014/main" id="{70D08301-3D3E-3A50-E2C0-F5B18F8AF2CC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02;p62">
              <a:extLst>
                <a:ext uri="{FF2B5EF4-FFF2-40B4-BE49-F238E27FC236}">
                  <a16:creationId xmlns:a16="http://schemas.microsoft.com/office/drawing/2014/main" id="{68E514FC-56FC-714B-A573-ECD070266E29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03;p62">
              <a:extLst>
                <a:ext uri="{FF2B5EF4-FFF2-40B4-BE49-F238E27FC236}">
                  <a16:creationId xmlns:a16="http://schemas.microsoft.com/office/drawing/2014/main" id="{D8466474-272E-52E1-06B6-F2EC37A003D8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04;p62">
              <a:extLst>
                <a:ext uri="{FF2B5EF4-FFF2-40B4-BE49-F238E27FC236}">
                  <a16:creationId xmlns:a16="http://schemas.microsoft.com/office/drawing/2014/main" id="{C3B92732-0C18-51E4-7DE5-0BF069FC286F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05;p62">
              <a:extLst>
                <a:ext uri="{FF2B5EF4-FFF2-40B4-BE49-F238E27FC236}">
                  <a16:creationId xmlns:a16="http://schemas.microsoft.com/office/drawing/2014/main" id="{7AEB516F-4C71-9485-E56B-158B9B1B6893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06;p62">
              <a:extLst>
                <a:ext uri="{FF2B5EF4-FFF2-40B4-BE49-F238E27FC236}">
                  <a16:creationId xmlns:a16="http://schemas.microsoft.com/office/drawing/2014/main" id="{6D532214-0878-E86E-0723-17850FDC77A2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36944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0EC2CB-C34C-EA2A-80B4-1107A409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A3C69D53-4F32-997B-2829-A2920B00CF27}"/>
              </a:ext>
            </a:extLst>
          </p:cNvPr>
          <p:cNvSpPr/>
          <p:nvPr/>
        </p:nvSpPr>
        <p:spPr>
          <a:xfrm>
            <a:off x="5848225" y="4462345"/>
            <a:ext cx="5705628" cy="1015663"/>
          </a:xfrm>
          <a:prstGeom prst="roundRect">
            <a:avLst>
              <a:gd name="adj" fmla="val 17730"/>
            </a:avLst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A809216-92C9-B576-F0B6-A021505935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68196" y="185516"/>
            <a:ext cx="7799690" cy="235012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CDB9D98-131F-6729-64D4-7DB0B8C783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095" y="5025058"/>
            <a:ext cx="2913107" cy="246057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50C9FBD-0350-6A3D-F5B1-0E883927A7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21235" y="2621458"/>
            <a:ext cx="5505768" cy="2319496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C7F3E4FA-5E44-D36C-DCF5-984CEB9BB62A}"/>
              </a:ext>
            </a:extLst>
          </p:cNvPr>
          <p:cNvSpPr txBox="1">
            <a:spLocks/>
          </p:cNvSpPr>
          <p:nvPr/>
        </p:nvSpPr>
        <p:spPr>
          <a:xfrm>
            <a:off x="6385455" y="242658"/>
            <a:ext cx="5299115" cy="668418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FF2D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/>
              <a:t>Fronteras de Adopción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8B081DB5-4D32-04A6-DDCF-523750552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2939" y="5725972"/>
            <a:ext cx="774015" cy="928818"/>
          </a:xfrm>
          <a:prstGeom prst="rect">
            <a:avLst/>
          </a:prstGeom>
        </p:spPr>
      </p:pic>
      <p:sp>
        <p:nvSpPr>
          <p:cNvPr id="9" name="TextBox 26">
            <a:extLst>
              <a:ext uri="{FF2B5EF4-FFF2-40B4-BE49-F238E27FC236}">
                <a16:creationId xmlns:a16="http://schemas.microsoft.com/office/drawing/2014/main" id="{29177B5B-3B02-FBA5-8EA5-C7B010AB725E}"/>
              </a:ext>
            </a:extLst>
          </p:cNvPr>
          <p:cNvSpPr txBox="1"/>
          <p:nvPr/>
        </p:nvSpPr>
        <p:spPr>
          <a:xfrm>
            <a:off x="6210163" y="873069"/>
            <a:ext cx="3406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/>
              <a:t>Self-service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/>
              <a:t>Productividad/</a:t>
            </a:r>
            <a:r>
              <a:rPr lang="es-CO" sz="1200" err="1"/>
              <a:t>asitencia</a:t>
            </a:r>
            <a:endParaRPr lang="es-CO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 err="1"/>
              <a:t>Prompt</a:t>
            </a:r>
            <a:r>
              <a:rPr lang="es-CO" sz="1200"/>
              <a:t>/contexto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/>
              <a:t>Acciones de un </a:t>
            </a:r>
            <a:r>
              <a:rPr lang="es-CO" sz="1200" err="1"/>
              <a:t>clicc</a:t>
            </a:r>
            <a:endParaRPr lang="es-CO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200"/>
              <a:t>OOB (</a:t>
            </a:r>
            <a:r>
              <a:rPr lang="es-CO" sz="1200" err="1"/>
              <a:t>Out</a:t>
            </a:r>
            <a:r>
              <a:rPr lang="es-CO" sz="1200"/>
              <a:t>-</a:t>
            </a:r>
            <a:r>
              <a:rPr lang="es-CO" sz="1200" err="1"/>
              <a:t>Of</a:t>
            </a:r>
            <a:r>
              <a:rPr lang="es-CO" sz="1200"/>
              <a:t>-</a:t>
            </a:r>
            <a:r>
              <a:rPr lang="es-CO" sz="1200" err="1"/>
              <a:t>The</a:t>
            </a:r>
            <a:r>
              <a:rPr lang="es-CO" sz="1200"/>
              <a:t>-Box) / Licencia Incluida</a:t>
            </a: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03FE2EC7-A8DE-DD0F-2F61-0833588053E1}"/>
              </a:ext>
            </a:extLst>
          </p:cNvPr>
          <p:cNvSpPr txBox="1"/>
          <p:nvPr/>
        </p:nvSpPr>
        <p:spPr>
          <a:xfrm>
            <a:off x="6210163" y="3273374"/>
            <a:ext cx="4334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Allow-list de </a:t>
            </a:r>
            <a:r>
              <a:rPr lang="en-US" sz="1200" err="1"/>
              <a:t>conectores</a:t>
            </a:r>
            <a:r>
              <a:rPr lang="en-US" sz="1200"/>
              <a:t> y DLP </a:t>
            </a:r>
            <a:r>
              <a:rPr lang="en-US" sz="1200" err="1"/>
              <a:t>activo</a:t>
            </a:r>
            <a:r>
              <a:rPr lang="en-US" sz="1200"/>
              <a:t>,.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/>
              <a:t>Etiquetado</a:t>
            </a:r>
            <a:r>
              <a:rPr lang="en-US" sz="1200"/>
              <a:t> </a:t>
            </a:r>
            <a:r>
              <a:rPr lang="en-US" sz="1200" err="1"/>
              <a:t>obligatorio</a:t>
            </a:r>
            <a:r>
              <a:rPr lang="en-US" sz="1200"/>
              <a:t> y control de </a:t>
            </a:r>
            <a:r>
              <a:rPr lang="en-US" sz="1200" err="1"/>
              <a:t>compartición</a:t>
            </a:r>
            <a:r>
              <a:rPr lang="en-US" sz="12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Ambientes Dev/Test/Prod + Solutions/ALM.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/>
              <a:t>Catálogo</a:t>
            </a:r>
            <a:r>
              <a:rPr lang="en-US" sz="1200"/>
              <a:t> de prompts + </a:t>
            </a:r>
            <a:r>
              <a:rPr lang="en-US" sz="1200" err="1"/>
              <a:t>pruebas</a:t>
            </a:r>
            <a:r>
              <a:rPr lang="en-US" sz="1200"/>
              <a:t> de RAI/jailbreak.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err="1"/>
              <a:t>Monitoreo</a:t>
            </a:r>
            <a:r>
              <a:rPr lang="en-US" sz="1200"/>
              <a:t> de </a:t>
            </a:r>
            <a:r>
              <a:rPr lang="en-US" sz="1200" err="1"/>
              <a:t>uso</a:t>
            </a:r>
            <a:r>
              <a:rPr lang="en-US" sz="1200"/>
              <a:t> y </a:t>
            </a:r>
            <a:r>
              <a:rPr lang="en-US" sz="1200" err="1"/>
              <a:t>costos</a:t>
            </a:r>
            <a:endParaRPr lang="es-CO" sz="1200" b="1"/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C0742B6B-5F49-9BAC-D285-F46DF1710517}"/>
              </a:ext>
            </a:extLst>
          </p:cNvPr>
          <p:cNvSpPr txBox="1"/>
          <p:nvPr/>
        </p:nvSpPr>
        <p:spPr>
          <a:xfrm>
            <a:off x="6210163" y="5599679"/>
            <a:ext cx="452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err="1"/>
              <a:t>Code</a:t>
            </a:r>
            <a:r>
              <a:rPr lang="es-MX" sz="1200"/>
              <a:t>/</a:t>
            </a:r>
            <a:r>
              <a:rPr lang="es-MX" sz="1200" err="1"/>
              <a:t>SDKs</a:t>
            </a:r>
            <a:r>
              <a:rPr lang="es-MX" sz="1200"/>
              <a:t>/CLI.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Requiere </a:t>
            </a:r>
            <a:r>
              <a:rPr lang="es-MX" sz="1200" err="1"/>
              <a:t>VNet</a:t>
            </a:r>
            <a:r>
              <a:rPr lang="es-MX" sz="1200"/>
              <a:t>/</a:t>
            </a:r>
            <a:r>
              <a:rPr lang="es-MX" sz="1200" err="1"/>
              <a:t>Private</a:t>
            </a:r>
            <a:r>
              <a:rPr lang="es-MX" sz="1200"/>
              <a:t> Link o datos sensibles/PII.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Objetivos de SLA/latencia/</a:t>
            </a:r>
            <a:r>
              <a:rPr lang="es-MX" sz="1200" err="1"/>
              <a:t>throughput</a:t>
            </a:r>
            <a:r>
              <a:rPr lang="es-MX" sz="1200"/>
              <a:t> que </a:t>
            </a:r>
            <a:r>
              <a:rPr lang="es-MX" sz="1200" err="1"/>
              <a:t>low-code</a:t>
            </a:r>
            <a:r>
              <a:rPr lang="es-MX" sz="1200"/>
              <a:t> no puede cumplir.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err="1"/>
              <a:t>LLMOps</a:t>
            </a:r>
            <a:r>
              <a:rPr lang="es-MX" sz="1200"/>
              <a:t> con </a:t>
            </a:r>
            <a:r>
              <a:rPr lang="es-MX" sz="1200" err="1"/>
              <a:t>evals</a:t>
            </a:r>
            <a:r>
              <a:rPr lang="es-MX" sz="1200"/>
              <a:t>, traces y </a:t>
            </a:r>
            <a:r>
              <a:rPr lang="es-MX" sz="1200" err="1"/>
              <a:t>guardrails</a:t>
            </a:r>
            <a:r>
              <a:rPr lang="es-MX" sz="12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/>
              <a:t>Presupuesto y soporte 24/7 con </a:t>
            </a:r>
            <a:r>
              <a:rPr lang="es-MX" sz="1200" err="1"/>
              <a:t>runbooks</a:t>
            </a:r>
            <a:r>
              <a:rPr lang="es-MX" sz="1200"/>
              <a:t>.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39E30FBB-AEB2-F8D4-FF22-C145B43E3728}"/>
              </a:ext>
            </a:extLst>
          </p:cNvPr>
          <p:cNvSpPr/>
          <p:nvPr/>
        </p:nvSpPr>
        <p:spPr>
          <a:xfrm>
            <a:off x="5848225" y="2069748"/>
            <a:ext cx="5705628" cy="1015663"/>
          </a:xfrm>
          <a:prstGeom prst="roundRect">
            <a:avLst>
              <a:gd name="adj" fmla="val 177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90745A39-D7E3-4D74-1D18-EDB3065F8773}"/>
              </a:ext>
            </a:extLst>
          </p:cNvPr>
          <p:cNvCxnSpPr/>
          <p:nvPr/>
        </p:nvCxnSpPr>
        <p:spPr>
          <a:xfrm>
            <a:off x="1109077" y="2574550"/>
            <a:ext cx="47391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45C07735-79A2-C0C4-487C-CBDE3E773680}"/>
              </a:ext>
            </a:extLst>
          </p:cNvPr>
          <p:cNvCxnSpPr/>
          <p:nvPr/>
        </p:nvCxnSpPr>
        <p:spPr>
          <a:xfrm>
            <a:off x="1109077" y="4987010"/>
            <a:ext cx="47391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25">
            <a:extLst>
              <a:ext uri="{FF2B5EF4-FFF2-40B4-BE49-F238E27FC236}">
                <a16:creationId xmlns:a16="http://schemas.microsoft.com/office/drawing/2014/main" id="{03422113-05B8-DA96-F808-5C0DACC8E541}"/>
              </a:ext>
            </a:extLst>
          </p:cNvPr>
          <p:cNvSpPr txBox="1"/>
          <p:nvPr/>
        </p:nvSpPr>
        <p:spPr>
          <a:xfrm>
            <a:off x="6277237" y="2246351"/>
            <a:ext cx="43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/>
              <a:t>“Frontera A — Complejidad y Roles”</a:t>
            </a:r>
            <a:br>
              <a:rPr lang="es-MX" sz="1600" b="1"/>
            </a:br>
            <a:r>
              <a:rPr lang="es-MX" sz="1600"/>
              <a:t> (self‑service </a:t>
            </a:r>
            <a:r>
              <a:rPr lang="es-MX" sz="1600">
                <a:sym typeface="Wingdings" panose="05000000000000000000" pitchFamily="2" charset="2"/>
              </a:rPr>
              <a:t></a:t>
            </a:r>
            <a:r>
              <a:rPr lang="es-MX" sz="1600"/>
              <a:t> ingeniería mínima)</a:t>
            </a:r>
            <a:endParaRPr lang="es-CO" sz="1600" b="1"/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5554B4EA-798D-15BA-7C74-DF9D81F842E5}"/>
              </a:ext>
            </a:extLst>
          </p:cNvPr>
          <p:cNvSpPr txBox="1"/>
          <p:nvPr/>
        </p:nvSpPr>
        <p:spPr>
          <a:xfrm>
            <a:off x="6277237" y="4661681"/>
            <a:ext cx="433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/>
              <a:t>“Frontera B — Ingeniería y escalabilidad”</a:t>
            </a:r>
            <a:br>
              <a:rPr lang="es-MX" sz="1600" b="1"/>
            </a:br>
            <a:r>
              <a:rPr lang="es-MX" sz="1600"/>
              <a:t> </a:t>
            </a:r>
            <a:r>
              <a:rPr lang="es-MX" sz="1600" i="1"/>
              <a:t>(</a:t>
            </a:r>
            <a:r>
              <a:rPr lang="en-US" sz="1600" i="1"/>
              <a:t>low-code </a:t>
            </a:r>
            <a:r>
              <a:rPr lang="en-US" sz="1600" i="1" err="1"/>
              <a:t>gobernado</a:t>
            </a:r>
            <a:r>
              <a:rPr lang="en-US" sz="1600" i="1"/>
              <a:t> → </a:t>
            </a:r>
            <a:r>
              <a:rPr lang="en-US" sz="1600" i="1" err="1"/>
              <a:t>ingeniería</a:t>
            </a:r>
            <a:r>
              <a:rPr lang="en-US" sz="1600" i="1"/>
              <a:t> formal</a:t>
            </a:r>
            <a:r>
              <a:rPr lang="es-MX" sz="1600" i="1"/>
              <a:t>)</a:t>
            </a:r>
            <a:endParaRPr lang="es-CO" sz="1600" b="1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809B610-0F8F-5350-D5D1-B5A6E4332692}"/>
              </a:ext>
            </a:extLst>
          </p:cNvPr>
          <p:cNvSpPr txBox="1"/>
          <p:nvPr/>
        </p:nvSpPr>
        <p:spPr>
          <a:xfrm>
            <a:off x="2112933" y="871373"/>
            <a:ext cx="330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/>
              <a:t>Usuarios Finales/Negocio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EE9E9-778E-E73C-2EE8-4A4E2B1AB18A}"/>
              </a:ext>
            </a:extLst>
          </p:cNvPr>
          <p:cNvSpPr txBox="1"/>
          <p:nvPr/>
        </p:nvSpPr>
        <p:spPr>
          <a:xfrm>
            <a:off x="1222567" y="3008614"/>
            <a:ext cx="347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err="1"/>
              <a:t>Flujos</a:t>
            </a:r>
            <a:r>
              <a:rPr lang="en-US" sz="1600" b="1"/>
              <a:t>, Low/No-Code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D36CDDEB-3170-56D1-D0A8-CAAD6D11A489}"/>
              </a:ext>
            </a:extLst>
          </p:cNvPr>
          <p:cNvSpPr txBox="1"/>
          <p:nvPr/>
        </p:nvSpPr>
        <p:spPr>
          <a:xfrm>
            <a:off x="1008664" y="5187097"/>
            <a:ext cx="2211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/>
              <a:t>Dev IA a Medida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E762987-0D2A-A083-F798-F0AFB46BDC86}"/>
              </a:ext>
            </a:extLst>
          </p:cNvPr>
          <p:cNvCxnSpPr/>
          <p:nvPr/>
        </p:nvCxnSpPr>
        <p:spPr>
          <a:xfrm flipV="1">
            <a:off x="112616" y="946415"/>
            <a:ext cx="53094" cy="5407275"/>
          </a:xfrm>
          <a:prstGeom prst="straightConnector1">
            <a:avLst/>
          </a:prstGeom>
          <a:ln w="38100">
            <a:solidFill>
              <a:srgbClr val="087A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">
            <a:extLst>
              <a:ext uri="{FF2B5EF4-FFF2-40B4-BE49-F238E27FC236}">
                <a16:creationId xmlns:a16="http://schemas.microsoft.com/office/drawing/2014/main" id="{7BB2DB46-0A58-F5DF-49FC-B7F1E540AC8B}"/>
              </a:ext>
            </a:extLst>
          </p:cNvPr>
          <p:cNvSpPr txBox="1"/>
          <p:nvPr/>
        </p:nvSpPr>
        <p:spPr>
          <a:xfrm rot="16200000">
            <a:off x="-1538407" y="3024724"/>
            <a:ext cx="377587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b="1" err="1">
                <a:solidFill>
                  <a:schemeClr val="bg2">
                    <a:lumMod val="25000"/>
                  </a:schemeClr>
                </a:solidFill>
                <a:latin typeface="Aptos Black"/>
              </a:rPr>
              <a:t>Disponibilización</a:t>
            </a:r>
            <a:r>
              <a:rPr lang="es-CO" b="1">
                <a:solidFill>
                  <a:schemeClr val="bg2">
                    <a:lumMod val="25000"/>
                  </a:schemeClr>
                </a:solidFill>
                <a:latin typeface="Aptos Black"/>
              </a:rPr>
              <a:t>  Ascendente</a:t>
            </a:r>
          </a:p>
        </p:txBody>
      </p:sp>
      <p:grpSp>
        <p:nvGrpSpPr>
          <p:cNvPr id="2" name="Google Shape;4688;p62">
            <a:extLst>
              <a:ext uri="{FF2B5EF4-FFF2-40B4-BE49-F238E27FC236}">
                <a16:creationId xmlns:a16="http://schemas.microsoft.com/office/drawing/2014/main" id="{91AC27BB-5186-38EA-C0B8-AD48469A253A}"/>
              </a:ext>
            </a:extLst>
          </p:cNvPr>
          <p:cNvGrpSpPr/>
          <p:nvPr/>
        </p:nvGrpSpPr>
        <p:grpSpPr>
          <a:xfrm>
            <a:off x="2371774" y="3565898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8" name="Google Shape;4689;p62">
              <a:extLst>
                <a:ext uri="{FF2B5EF4-FFF2-40B4-BE49-F238E27FC236}">
                  <a16:creationId xmlns:a16="http://schemas.microsoft.com/office/drawing/2014/main" id="{6F4C90A4-5916-7B90-0CA7-AAA0B3904BD0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690;p62">
              <a:extLst>
                <a:ext uri="{FF2B5EF4-FFF2-40B4-BE49-F238E27FC236}">
                  <a16:creationId xmlns:a16="http://schemas.microsoft.com/office/drawing/2014/main" id="{2FE86E8F-DE3E-93B1-E56D-A059E102F7F7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691;p62">
              <a:extLst>
                <a:ext uri="{FF2B5EF4-FFF2-40B4-BE49-F238E27FC236}">
                  <a16:creationId xmlns:a16="http://schemas.microsoft.com/office/drawing/2014/main" id="{205BC494-DA3D-5204-ABE7-898E6E1BEB2D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692;p62">
              <a:extLst>
                <a:ext uri="{FF2B5EF4-FFF2-40B4-BE49-F238E27FC236}">
                  <a16:creationId xmlns:a16="http://schemas.microsoft.com/office/drawing/2014/main" id="{8D519BD2-CE6D-AB04-6893-E019D0DF3BCC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693;p62">
              <a:extLst>
                <a:ext uri="{FF2B5EF4-FFF2-40B4-BE49-F238E27FC236}">
                  <a16:creationId xmlns:a16="http://schemas.microsoft.com/office/drawing/2014/main" id="{3076F1AF-31B6-4281-111A-CA4BA3C141AD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694;p62">
              <a:extLst>
                <a:ext uri="{FF2B5EF4-FFF2-40B4-BE49-F238E27FC236}">
                  <a16:creationId xmlns:a16="http://schemas.microsoft.com/office/drawing/2014/main" id="{FC4D0B3E-CD45-7F7E-635A-0108D85FBEAA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695;p62">
              <a:extLst>
                <a:ext uri="{FF2B5EF4-FFF2-40B4-BE49-F238E27FC236}">
                  <a16:creationId xmlns:a16="http://schemas.microsoft.com/office/drawing/2014/main" id="{D78D39C7-936B-7E2B-2926-EA529DB241F3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696;p62">
              <a:extLst>
                <a:ext uri="{FF2B5EF4-FFF2-40B4-BE49-F238E27FC236}">
                  <a16:creationId xmlns:a16="http://schemas.microsoft.com/office/drawing/2014/main" id="{696DD6F3-96A8-0F7E-69C9-985486874730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697;p62">
              <a:extLst>
                <a:ext uri="{FF2B5EF4-FFF2-40B4-BE49-F238E27FC236}">
                  <a16:creationId xmlns:a16="http://schemas.microsoft.com/office/drawing/2014/main" id="{3BDA8187-02EF-EBB4-53F3-B2BD0862FECF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698;p62">
              <a:extLst>
                <a:ext uri="{FF2B5EF4-FFF2-40B4-BE49-F238E27FC236}">
                  <a16:creationId xmlns:a16="http://schemas.microsoft.com/office/drawing/2014/main" id="{5701E58B-09D6-786E-03A1-B981271E6C47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" name="Google Shape;4800;p62">
            <a:extLst>
              <a:ext uri="{FF2B5EF4-FFF2-40B4-BE49-F238E27FC236}">
                <a16:creationId xmlns:a16="http://schemas.microsoft.com/office/drawing/2014/main" id="{14443400-BD98-D66D-9F75-183D4525D112}"/>
              </a:ext>
            </a:extLst>
          </p:cNvPr>
          <p:cNvGrpSpPr/>
          <p:nvPr/>
        </p:nvGrpSpPr>
        <p:grpSpPr>
          <a:xfrm>
            <a:off x="1418427" y="3616127"/>
            <a:ext cx="1030373" cy="790047"/>
            <a:chOff x="3095745" y="3805393"/>
            <a:chExt cx="352840" cy="354717"/>
          </a:xfrm>
          <a:solidFill>
            <a:schemeClr val="tx1"/>
          </a:solidFill>
        </p:grpSpPr>
        <p:sp>
          <p:nvSpPr>
            <p:cNvPr id="32" name="Google Shape;4801;p62">
              <a:extLst>
                <a:ext uri="{FF2B5EF4-FFF2-40B4-BE49-F238E27FC236}">
                  <a16:creationId xmlns:a16="http://schemas.microsoft.com/office/drawing/2014/main" id="{858E14E3-C380-10F8-C200-DBF2F77FE731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02;p62">
              <a:extLst>
                <a:ext uri="{FF2B5EF4-FFF2-40B4-BE49-F238E27FC236}">
                  <a16:creationId xmlns:a16="http://schemas.microsoft.com/office/drawing/2014/main" id="{924E74B2-62AF-7892-6C3F-12ED93CDD4D9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03;p62">
              <a:extLst>
                <a:ext uri="{FF2B5EF4-FFF2-40B4-BE49-F238E27FC236}">
                  <a16:creationId xmlns:a16="http://schemas.microsoft.com/office/drawing/2014/main" id="{76F1C588-A646-42B6-6B8A-2F98DB7AAB2B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04;p62">
              <a:extLst>
                <a:ext uri="{FF2B5EF4-FFF2-40B4-BE49-F238E27FC236}">
                  <a16:creationId xmlns:a16="http://schemas.microsoft.com/office/drawing/2014/main" id="{F24028E9-EC56-8334-E69E-8371108EEA69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05;p62">
              <a:extLst>
                <a:ext uri="{FF2B5EF4-FFF2-40B4-BE49-F238E27FC236}">
                  <a16:creationId xmlns:a16="http://schemas.microsoft.com/office/drawing/2014/main" id="{C0D0E78C-D19F-3EEA-4FC6-29F8AF985A4E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06;p62">
              <a:extLst>
                <a:ext uri="{FF2B5EF4-FFF2-40B4-BE49-F238E27FC236}">
                  <a16:creationId xmlns:a16="http://schemas.microsoft.com/office/drawing/2014/main" id="{4527E3F6-64D4-A621-9957-1F2D096D2569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" name="Google Shape;4995;p62">
            <a:extLst>
              <a:ext uri="{FF2B5EF4-FFF2-40B4-BE49-F238E27FC236}">
                <a16:creationId xmlns:a16="http://schemas.microsoft.com/office/drawing/2014/main" id="{FF57804E-EC2D-16A5-66A5-A70434AC0D3D}"/>
              </a:ext>
            </a:extLst>
          </p:cNvPr>
          <p:cNvGrpSpPr/>
          <p:nvPr/>
        </p:nvGrpSpPr>
        <p:grpSpPr>
          <a:xfrm>
            <a:off x="3342546" y="1569823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43" name="Google Shape;4996;p62">
              <a:extLst>
                <a:ext uri="{FF2B5EF4-FFF2-40B4-BE49-F238E27FC236}">
                  <a16:creationId xmlns:a16="http://schemas.microsoft.com/office/drawing/2014/main" id="{13662601-444B-B5CB-40F7-FE4E66C5918E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997;p62">
              <a:extLst>
                <a:ext uri="{FF2B5EF4-FFF2-40B4-BE49-F238E27FC236}">
                  <a16:creationId xmlns:a16="http://schemas.microsoft.com/office/drawing/2014/main" id="{4AEF21AF-8CAB-904A-639A-A1288515ADA1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998;p62">
              <a:extLst>
                <a:ext uri="{FF2B5EF4-FFF2-40B4-BE49-F238E27FC236}">
                  <a16:creationId xmlns:a16="http://schemas.microsoft.com/office/drawing/2014/main" id="{7E59E06D-BFD5-0615-CCFA-8EC22557FC3C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999;p62">
              <a:extLst>
                <a:ext uri="{FF2B5EF4-FFF2-40B4-BE49-F238E27FC236}">
                  <a16:creationId xmlns:a16="http://schemas.microsoft.com/office/drawing/2014/main" id="{25CD7A17-6AFD-F767-8FCE-93B240E4274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5000;p62">
              <a:extLst>
                <a:ext uri="{FF2B5EF4-FFF2-40B4-BE49-F238E27FC236}">
                  <a16:creationId xmlns:a16="http://schemas.microsoft.com/office/drawing/2014/main" id="{A0788F16-D53A-2570-9A58-0FF600437D6F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5001;p62">
              <a:extLst>
                <a:ext uri="{FF2B5EF4-FFF2-40B4-BE49-F238E27FC236}">
                  <a16:creationId xmlns:a16="http://schemas.microsoft.com/office/drawing/2014/main" id="{70EB3CCE-FBCF-B404-9113-CD42E44D970B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4995;p62">
            <a:extLst>
              <a:ext uri="{FF2B5EF4-FFF2-40B4-BE49-F238E27FC236}">
                <a16:creationId xmlns:a16="http://schemas.microsoft.com/office/drawing/2014/main" id="{3398BF3C-CB66-6291-189B-145004FAB34A}"/>
              </a:ext>
            </a:extLst>
          </p:cNvPr>
          <p:cNvGrpSpPr/>
          <p:nvPr/>
        </p:nvGrpSpPr>
        <p:grpSpPr>
          <a:xfrm>
            <a:off x="2209336" y="1541116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50" name="Google Shape;4996;p62">
              <a:extLst>
                <a:ext uri="{FF2B5EF4-FFF2-40B4-BE49-F238E27FC236}">
                  <a16:creationId xmlns:a16="http://schemas.microsoft.com/office/drawing/2014/main" id="{AC8C1BAE-D990-128D-D19A-88D407535049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997;p62">
              <a:extLst>
                <a:ext uri="{FF2B5EF4-FFF2-40B4-BE49-F238E27FC236}">
                  <a16:creationId xmlns:a16="http://schemas.microsoft.com/office/drawing/2014/main" id="{68A786D9-54DB-A6A9-5E9C-293904E704EC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998;p62">
              <a:extLst>
                <a:ext uri="{FF2B5EF4-FFF2-40B4-BE49-F238E27FC236}">
                  <a16:creationId xmlns:a16="http://schemas.microsoft.com/office/drawing/2014/main" id="{F71D0F0E-B28B-1D1C-EF89-8A5FB0830B89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999;p62">
              <a:extLst>
                <a:ext uri="{FF2B5EF4-FFF2-40B4-BE49-F238E27FC236}">
                  <a16:creationId xmlns:a16="http://schemas.microsoft.com/office/drawing/2014/main" id="{F44A91B2-66C0-8860-11EF-69770172A8BF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5000;p62">
              <a:extLst>
                <a:ext uri="{FF2B5EF4-FFF2-40B4-BE49-F238E27FC236}">
                  <a16:creationId xmlns:a16="http://schemas.microsoft.com/office/drawing/2014/main" id="{4E00A4C3-BDA9-4096-82F1-3FB853692594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5001;p62">
              <a:extLst>
                <a:ext uri="{FF2B5EF4-FFF2-40B4-BE49-F238E27FC236}">
                  <a16:creationId xmlns:a16="http://schemas.microsoft.com/office/drawing/2014/main" id="{C1DB7ABF-18D0-7CCE-7E3C-363A633B652B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8615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0092-7CD6-2402-C4D4-775C74C5A4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2603" y="83896"/>
            <a:ext cx="2696572" cy="707886"/>
          </a:xfr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Speakers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F041E-8092-8E57-9C52-3F754207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359" y="2236839"/>
            <a:ext cx="3109451" cy="46211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C786F6-7848-C709-05EC-299BA7343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876" y="2782142"/>
            <a:ext cx="3770416" cy="4082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394F9-20E7-CFEA-6EDE-DBD63DE360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4820"/>
          <a:stretch>
            <a:fillRect/>
          </a:stretch>
        </p:blipFill>
        <p:spPr>
          <a:xfrm>
            <a:off x="539279" y="2434441"/>
            <a:ext cx="3918858" cy="442356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6D1527C-48DE-ECFA-8EAF-A055FFDFCCD2}"/>
              </a:ext>
            </a:extLst>
          </p:cNvPr>
          <p:cNvSpPr txBox="1">
            <a:spLocks/>
          </p:cNvSpPr>
          <p:nvPr/>
        </p:nvSpPr>
        <p:spPr>
          <a:xfrm>
            <a:off x="8478520" y="1409952"/>
            <a:ext cx="2831224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EF2A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atin typeface="Arial"/>
                <a:cs typeface="Arial"/>
              </a:rPr>
              <a:t>Camilo Ortiz</a:t>
            </a:r>
            <a:endParaRPr lang="en-US" sz="3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2098-45F4-CDE4-3FF5-68B5C24CF2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2288" y="2036293"/>
            <a:ext cx="3773078" cy="40011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Automatización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Inteligente</a:t>
            </a:r>
            <a:endParaRPr lang="en-US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378F009-15F1-33EF-63F7-D4809E5F7492}"/>
              </a:ext>
            </a:extLst>
          </p:cNvPr>
          <p:cNvSpPr txBox="1">
            <a:spLocks/>
          </p:cNvSpPr>
          <p:nvPr/>
        </p:nvSpPr>
        <p:spPr>
          <a:xfrm>
            <a:off x="4651001" y="1427468"/>
            <a:ext cx="298992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EF2A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Arial"/>
                <a:cs typeface="Arial"/>
              </a:rPr>
              <a:t>Dairo </a:t>
            </a:r>
            <a:r>
              <a:rPr lang="en-US" sz="3200" dirty="0" err="1">
                <a:latin typeface="Arial"/>
                <a:cs typeface="Arial"/>
              </a:rPr>
              <a:t>Cuer</a:t>
            </a:r>
            <a:r>
              <a:rPr lang="en-US" sz="3200" dirty="0">
                <a:latin typeface="Arial"/>
                <a:cs typeface="Arial"/>
              </a:rPr>
              <a:t>vo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35A4AE3-532D-2C32-C8D5-4CB1F2442F02}"/>
              </a:ext>
            </a:extLst>
          </p:cNvPr>
          <p:cNvSpPr txBox="1">
            <a:spLocks/>
          </p:cNvSpPr>
          <p:nvPr/>
        </p:nvSpPr>
        <p:spPr>
          <a:xfrm>
            <a:off x="4354480" y="2039796"/>
            <a:ext cx="3773078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Tecnologías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Emergentes</a:t>
            </a:r>
            <a:endParaRPr lang="en-US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73D908A2-AD39-168A-DF9A-A0B7B780DEC8}"/>
              </a:ext>
            </a:extLst>
          </p:cNvPr>
          <p:cNvSpPr txBox="1">
            <a:spLocks/>
          </p:cNvSpPr>
          <p:nvPr/>
        </p:nvSpPr>
        <p:spPr>
          <a:xfrm>
            <a:off x="779690" y="1409949"/>
            <a:ext cx="3443571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EF2A7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atin typeface="Arial"/>
                <a:cs typeface="Arial"/>
              </a:rPr>
              <a:t>Claudia Palacio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092DDC-FD07-0C9A-D9FA-6260C79ADCE5}"/>
              </a:ext>
            </a:extLst>
          </p:cNvPr>
          <p:cNvSpPr txBox="1">
            <a:spLocks/>
          </p:cNvSpPr>
          <p:nvPr/>
        </p:nvSpPr>
        <p:spPr>
          <a:xfrm>
            <a:off x="378066" y="2031036"/>
            <a:ext cx="423728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Seguridad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de la 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información</a:t>
            </a:r>
            <a:endParaRPr lang="en-US" dirty="0" err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4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B1175-96FB-2483-9151-5485506E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9ED2D522-6C82-0D15-3FF3-E10671DBDB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5413" y="1099717"/>
            <a:ext cx="5817392" cy="175283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3F17BCA-E4B5-CE5C-6B2C-772A600C33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8293" y="4727557"/>
            <a:ext cx="2172738" cy="183521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8CB6031-1C6C-3CA9-F940-0C82088523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7435" y="2913459"/>
            <a:ext cx="4106472" cy="1729994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5481F28D-3455-59B6-A26F-944579EC023E}"/>
              </a:ext>
            </a:extLst>
          </p:cNvPr>
          <p:cNvSpPr txBox="1">
            <a:spLocks/>
          </p:cNvSpPr>
          <p:nvPr/>
        </p:nvSpPr>
        <p:spPr>
          <a:xfrm>
            <a:off x="2324837" y="197301"/>
            <a:ext cx="7186838" cy="6684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>
                <a:solidFill>
                  <a:srgbClr val="FF2D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Adopción organizacional de IA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5BC914B-1389-DD60-A0BB-78567CBAF397}"/>
              </a:ext>
            </a:extLst>
          </p:cNvPr>
          <p:cNvSpPr txBox="1"/>
          <p:nvPr/>
        </p:nvSpPr>
        <p:spPr>
          <a:xfrm>
            <a:off x="4289691" y="1236903"/>
            <a:ext cx="330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/>
              <a:t>Usuarios Finales/Negocio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11CC43B3-15AE-CBEE-AC83-B13208BEFF68}"/>
              </a:ext>
            </a:extLst>
          </p:cNvPr>
          <p:cNvSpPr txBox="1"/>
          <p:nvPr/>
        </p:nvSpPr>
        <p:spPr>
          <a:xfrm>
            <a:off x="4339971" y="2959611"/>
            <a:ext cx="347869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err="1"/>
              <a:t>Hiper-Automatización</a:t>
            </a:r>
            <a:endParaRPr lang="en-US" err="1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5590F4FC-816C-96D1-97C0-756275EA412F}"/>
              </a:ext>
            </a:extLst>
          </p:cNvPr>
          <p:cNvSpPr txBox="1"/>
          <p:nvPr/>
        </p:nvSpPr>
        <p:spPr>
          <a:xfrm>
            <a:off x="4868733" y="4750509"/>
            <a:ext cx="221131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CO" sz="1600" b="1"/>
              <a:t>Desarrollo IA a Medida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F1174EC9-9026-455E-BF36-42690CBE6A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983" y="5353888"/>
            <a:ext cx="694401" cy="833281"/>
          </a:xfrm>
          <a:prstGeom prst="rect">
            <a:avLst/>
          </a:prstGeom>
        </p:spPr>
      </p:pic>
      <p:grpSp>
        <p:nvGrpSpPr>
          <p:cNvPr id="12" name="Google Shape;4995;p62">
            <a:extLst>
              <a:ext uri="{FF2B5EF4-FFF2-40B4-BE49-F238E27FC236}">
                <a16:creationId xmlns:a16="http://schemas.microsoft.com/office/drawing/2014/main" id="{F880BB2E-24DA-E7EC-9747-728957E58DB9}"/>
              </a:ext>
            </a:extLst>
          </p:cNvPr>
          <p:cNvGrpSpPr/>
          <p:nvPr/>
        </p:nvGrpSpPr>
        <p:grpSpPr>
          <a:xfrm>
            <a:off x="4714201" y="1823339"/>
            <a:ext cx="1089600" cy="871028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13" name="Google Shape;4996;p62">
              <a:extLst>
                <a:ext uri="{FF2B5EF4-FFF2-40B4-BE49-F238E27FC236}">
                  <a16:creationId xmlns:a16="http://schemas.microsoft.com/office/drawing/2014/main" id="{C4F39EB5-4342-227D-B687-399F9BC38DE1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997;p62">
              <a:extLst>
                <a:ext uri="{FF2B5EF4-FFF2-40B4-BE49-F238E27FC236}">
                  <a16:creationId xmlns:a16="http://schemas.microsoft.com/office/drawing/2014/main" id="{3BAA7406-CB19-2390-D086-C62024B9FEBC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998;p62">
              <a:extLst>
                <a:ext uri="{FF2B5EF4-FFF2-40B4-BE49-F238E27FC236}">
                  <a16:creationId xmlns:a16="http://schemas.microsoft.com/office/drawing/2014/main" id="{D3305DE5-2CE6-2015-1693-865A5334FF5F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999;p62">
              <a:extLst>
                <a:ext uri="{FF2B5EF4-FFF2-40B4-BE49-F238E27FC236}">
                  <a16:creationId xmlns:a16="http://schemas.microsoft.com/office/drawing/2014/main" id="{EFCF7E03-2408-58BB-ABC0-963D42D03F75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5000;p62">
              <a:extLst>
                <a:ext uri="{FF2B5EF4-FFF2-40B4-BE49-F238E27FC236}">
                  <a16:creationId xmlns:a16="http://schemas.microsoft.com/office/drawing/2014/main" id="{A921D77D-4B92-4352-5AC6-3ECD616451D0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5001;p62">
              <a:extLst>
                <a:ext uri="{FF2B5EF4-FFF2-40B4-BE49-F238E27FC236}">
                  <a16:creationId xmlns:a16="http://schemas.microsoft.com/office/drawing/2014/main" id="{98E22BF4-E44B-E463-FEB1-F208660C7C9E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" name="Google Shape;4995;p62">
            <a:extLst>
              <a:ext uri="{FF2B5EF4-FFF2-40B4-BE49-F238E27FC236}">
                <a16:creationId xmlns:a16="http://schemas.microsoft.com/office/drawing/2014/main" id="{B36F4F62-4165-D86E-B6BA-56EBB8FCCDA6}"/>
              </a:ext>
            </a:extLst>
          </p:cNvPr>
          <p:cNvGrpSpPr/>
          <p:nvPr/>
        </p:nvGrpSpPr>
        <p:grpSpPr>
          <a:xfrm>
            <a:off x="5828138" y="1806053"/>
            <a:ext cx="1089600" cy="871028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34" name="Google Shape;4996;p62">
              <a:extLst>
                <a:ext uri="{FF2B5EF4-FFF2-40B4-BE49-F238E27FC236}">
                  <a16:creationId xmlns:a16="http://schemas.microsoft.com/office/drawing/2014/main" id="{A3A46250-DFAC-8EC7-EB08-38EF4FD1256F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997;p62">
              <a:extLst>
                <a:ext uri="{FF2B5EF4-FFF2-40B4-BE49-F238E27FC236}">
                  <a16:creationId xmlns:a16="http://schemas.microsoft.com/office/drawing/2014/main" id="{66B7E46B-872B-733C-E187-ED979F02C6AD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998;p62">
              <a:extLst>
                <a:ext uri="{FF2B5EF4-FFF2-40B4-BE49-F238E27FC236}">
                  <a16:creationId xmlns:a16="http://schemas.microsoft.com/office/drawing/2014/main" id="{8A94123F-EE08-13E9-E4AE-F94FBB4750AF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999;p62">
              <a:extLst>
                <a:ext uri="{FF2B5EF4-FFF2-40B4-BE49-F238E27FC236}">
                  <a16:creationId xmlns:a16="http://schemas.microsoft.com/office/drawing/2014/main" id="{0593E080-36BA-AC75-E77E-5266399645EF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5000;p62">
              <a:extLst>
                <a:ext uri="{FF2B5EF4-FFF2-40B4-BE49-F238E27FC236}">
                  <a16:creationId xmlns:a16="http://schemas.microsoft.com/office/drawing/2014/main" id="{C5D491F7-F833-4908-B242-387BC4E98BFC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5001;p62">
              <a:extLst>
                <a:ext uri="{FF2B5EF4-FFF2-40B4-BE49-F238E27FC236}">
                  <a16:creationId xmlns:a16="http://schemas.microsoft.com/office/drawing/2014/main" id="{CA58407D-E367-86AD-B08A-AC4193CC6E5E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0" name="Google Shape;4688;p62">
            <a:extLst>
              <a:ext uri="{FF2B5EF4-FFF2-40B4-BE49-F238E27FC236}">
                <a16:creationId xmlns:a16="http://schemas.microsoft.com/office/drawing/2014/main" id="{1D8A2B86-F879-F3A8-52FC-589B49BB58AB}"/>
              </a:ext>
            </a:extLst>
          </p:cNvPr>
          <p:cNvGrpSpPr/>
          <p:nvPr/>
        </p:nvGrpSpPr>
        <p:grpSpPr>
          <a:xfrm>
            <a:off x="5789159" y="3436053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41" name="Google Shape;4689;p62">
              <a:extLst>
                <a:ext uri="{FF2B5EF4-FFF2-40B4-BE49-F238E27FC236}">
                  <a16:creationId xmlns:a16="http://schemas.microsoft.com/office/drawing/2014/main" id="{9AF7E3D5-0E43-09FB-97EE-F26E7D8F737E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690;p62">
              <a:extLst>
                <a:ext uri="{FF2B5EF4-FFF2-40B4-BE49-F238E27FC236}">
                  <a16:creationId xmlns:a16="http://schemas.microsoft.com/office/drawing/2014/main" id="{8ED54149-73FD-EA6D-CD02-08C6EAE9184D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691;p62">
              <a:extLst>
                <a:ext uri="{FF2B5EF4-FFF2-40B4-BE49-F238E27FC236}">
                  <a16:creationId xmlns:a16="http://schemas.microsoft.com/office/drawing/2014/main" id="{372811E5-69E2-3D95-3365-987C8FE3AC0E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692;p62">
              <a:extLst>
                <a:ext uri="{FF2B5EF4-FFF2-40B4-BE49-F238E27FC236}">
                  <a16:creationId xmlns:a16="http://schemas.microsoft.com/office/drawing/2014/main" id="{C3B2AEE4-0916-6D1F-653D-5CADF5810F48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693;p62">
              <a:extLst>
                <a:ext uri="{FF2B5EF4-FFF2-40B4-BE49-F238E27FC236}">
                  <a16:creationId xmlns:a16="http://schemas.microsoft.com/office/drawing/2014/main" id="{B26695C0-DDA7-7B97-BBE8-4599D8C05255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694;p62">
              <a:extLst>
                <a:ext uri="{FF2B5EF4-FFF2-40B4-BE49-F238E27FC236}">
                  <a16:creationId xmlns:a16="http://schemas.microsoft.com/office/drawing/2014/main" id="{B04B21A3-DA5A-4616-2165-2143514AE9D4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695;p62">
              <a:extLst>
                <a:ext uri="{FF2B5EF4-FFF2-40B4-BE49-F238E27FC236}">
                  <a16:creationId xmlns:a16="http://schemas.microsoft.com/office/drawing/2014/main" id="{AC7B16BE-ACF2-E7A9-0446-A622A47DA69F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696;p62">
              <a:extLst>
                <a:ext uri="{FF2B5EF4-FFF2-40B4-BE49-F238E27FC236}">
                  <a16:creationId xmlns:a16="http://schemas.microsoft.com/office/drawing/2014/main" id="{1C874AC5-887A-92A0-3367-AB5F797D3C52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697;p62">
              <a:extLst>
                <a:ext uri="{FF2B5EF4-FFF2-40B4-BE49-F238E27FC236}">
                  <a16:creationId xmlns:a16="http://schemas.microsoft.com/office/drawing/2014/main" id="{457AD85C-1A4D-4EAE-68B1-AB40C07C71EE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698;p62">
              <a:extLst>
                <a:ext uri="{FF2B5EF4-FFF2-40B4-BE49-F238E27FC236}">
                  <a16:creationId xmlns:a16="http://schemas.microsoft.com/office/drawing/2014/main" id="{1CF852D6-BA94-9B53-9E06-4CA69A1F5117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1" name="Google Shape;4800;p62">
            <a:extLst>
              <a:ext uri="{FF2B5EF4-FFF2-40B4-BE49-F238E27FC236}">
                <a16:creationId xmlns:a16="http://schemas.microsoft.com/office/drawing/2014/main" id="{69563077-0855-26C2-99D2-D96A7948A42B}"/>
              </a:ext>
            </a:extLst>
          </p:cNvPr>
          <p:cNvGrpSpPr/>
          <p:nvPr/>
        </p:nvGrpSpPr>
        <p:grpSpPr>
          <a:xfrm>
            <a:off x="4835803" y="3486279"/>
            <a:ext cx="1030372" cy="790049"/>
            <a:chOff x="3095745" y="3805393"/>
            <a:chExt cx="352840" cy="354718"/>
          </a:xfrm>
          <a:solidFill>
            <a:schemeClr val="tx1"/>
          </a:solidFill>
        </p:grpSpPr>
        <p:sp>
          <p:nvSpPr>
            <p:cNvPr id="52" name="Google Shape;4801;p62">
              <a:extLst>
                <a:ext uri="{FF2B5EF4-FFF2-40B4-BE49-F238E27FC236}">
                  <a16:creationId xmlns:a16="http://schemas.microsoft.com/office/drawing/2014/main" id="{E2E2281A-4724-05E7-8627-21838831DD84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02;p62">
              <a:extLst>
                <a:ext uri="{FF2B5EF4-FFF2-40B4-BE49-F238E27FC236}">
                  <a16:creationId xmlns:a16="http://schemas.microsoft.com/office/drawing/2014/main" id="{406BFB59-ABD9-B1B3-97DA-55D14D7C1A64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03;p62">
              <a:extLst>
                <a:ext uri="{FF2B5EF4-FFF2-40B4-BE49-F238E27FC236}">
                  <a16:creationId xmlns:a16="http://schemas.microsoft.com/office/drawing/2014/main" id="{75512A3B-B45C-C5D6-ED33-E16850C6E51D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04;p62">
              <a:extLst>
                <a:ext uri="{FF2B5EF4-FFF2-40B4-BE49-F238E27FC236}">
                  <a16:creationId xmlns:a16="http://schemas.microsoft.com/office/drawing/2014/main" id="{D1B318B6-9C7D-F071-5767-BF24028D1861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05;p62">
              <a:extLst>
                <a:ext uri="{FF2B5EF4-FFF2-40B4-BE49-F238E27FC236}">
                  <a16:creationId xmlns:a16="http://schemas.microsoft.com/office/drawing/2014/main" id="{3029CEE0-8332-951F-3A4E-F71A6D9F5213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06;p62">
              <a:extLst>
                <a:ext uri="{FF2B5EF4-FFF2-40B4-BE49-F238E27FC236}">
                  <a16:creationId xmlns:a16="http://schemas.microsoft.com/office/drawing/2014/main" id="{FF7E8411-8CDC-F2F0-D340-87DD2621EB8B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TextBox 20">
            <a:extLst>
              <a:ext uri="{FF2B5EF4-FFF2-40B4-BE49-F238E27FC236}">
                <a16:creationId xmlns:a16="http://schemas.microsoft.com/office/drawing/2014/main" id="{07903865-5E90-83E4-6EAE-6A6EFA949432}"/>
              </a:ext>
            </a:extLst>
          </p:cNvPr>
          <p:cNvSpPr txBox="1"/>
          <p:nvPr/>
        </p:nvSpPr>
        <p:spPr>
          <a:xfrm rot="16200000">
            <a:off x="1015662" y="3746365"/>
            <a:ext cx="242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>
                <a:latin typeface="Aptos Black" panose="020B0004020202020204" pitchFamily="34" charset="0"/>
              </a:rPr>
              <a:t>– Usuarios, Acceso +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8CD0FDB-2768-0745-78AA-D60CC94825E6}"/>
              </a:ext>
            </a:extLst>
          </p:cNvPr>
          <p:cNvSpPr txBox="1"/>
          <p:nvPr/>
        </p:nvSpPr>
        <p:spPr>
          <a:xfrm rot="16200000">
            <a:off x="822226" y="3865792"/>
            <a:ext cx="3825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>
                <a:latin typeface="Aptos Light" panose="020B0004020202020204" pitchFamily="34" charset="0"/>
              </a:rPr>
              <a:t>+ Costos, seguridad, Control datos –</a:t>
            </a:r>
          </a:p>
        </p:txBody>
      </p:sp>
      <p:cxnSp>
        <p:nvCxnSpPr>
          <p:cNvPr id="58" name="Conector recto de flecha 10">
            <a:extLst>
              <a:ext uri="{FF2B5EF4-FFF2-40B4-BE49-F238E27FC236}">
                <a16:creationId xmlns:a16="http://schemas.microsoft.com/office/drawing/2014/main" id="{8497B8FB-FFE5-3693-5E71-8410548997EF}"/>
              </a:ext>
            </a:extLst>
          </p:cNvPr>
          <p:cNvCxnSpPr/>
          <p:nvPr/>
        </p:nvCxnSpPr>
        <p:spPr>
          <a:xfrm>
            <a:off x="2411980" y="1199503"/>
            <a:ext cx="0" cy="5227800"/>
          </a:xfrm>
          <a:prstGeom prst="straightConnector1">
            <a:avLst/>
          </a:prstGeom>
          <a:ln w="28575">
            <a:solidFill>
              <a:srgbClr val="FF2D8E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áfico 2">
            <a:extLst>
              <a:ext uri="{FF2B5EF4-FFF2-40B4-BE49-F238E27FC236}">
                <a16:creationId xmlns:a16="http://schemas.microsoft.com/office/drawing/2014/main" id="{F5DD4982-8F9C-BCE4-3E5E-4FDC8EAD4D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1984" y="6433716"/>
            <a:ext cx="1063965" cy="3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8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E3603-E5A8-AED7-E01D-04C52F31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15FE2EB4-E1D6-CFE9-BBC1-A9FC2CD2BC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9199" y="1653073"/>
            <a:ext cx="10480106" cy="3158909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8DE5AB20-9F8F-A7F5-2595-6DC1B67EF7C3}"/>
              </a:ext>
            </a:extLst>
          </p:cNvPr>
          <p:cNvSpPr txBox="1">
            <a:spLocks/>
          </p:cNvSpPr>
          <p:nvPr/>
        </p:nvSpPr>
        <p:spPr>
          <a:xfrm>
            <a:off x="2497194" y="523872"/>
            <a:ext cx="7186838" cy="66841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>
                <a:solidFill>
                  <a:srgbClr val="FF2D8E"/>
                </a:solidFill>
                <a:latin typeface="Arial"/>
                <a:cs typeface="Arial"/>
              </a:rPr>
              <a:t>Usuarios Finales</a:t>
            </a:r>
          </a:p>
          <a:p>
            <a:pPr algn="ctr"/>
            <a:endParaRPr lang="es-CO" sz="3200" b="1">
              <a:solidFill>
                <a:srgbClr val="FF2D8E"/>
              </a:solidFill>
              <a:latin typeface="Arial"/>
              <a:cs typeface="Arial"/>
            </a:endParaRPr>
          </a:p>
        </p:txBody>
      </p:sp>
      <p:grpSp>
        <p:nvGrpSpPr>
          <p:cNvPr id="12" name="Google Shape;4995;p62">
            <a:extLst>
              <a:ext uri="{FF2B5EF4-FFF2-40B4-BE49-F238E27FC236}">
                <a16:creationId xmlns:a16="http://schemas.microsoft.com/office/drawing/2014/main" id="{B7D760E4-5404-726B-9EC6-AB116ABB52C0}"/>
              </a:ext>
            </a:extLst>
          </p:cNvPr>
          <p:cNvGrpSpPr/>
          <p:nvPr/>
        </p:nvGrpSpPr>
        <p:grpSpPr>
          <a:xfrm>
            <a:off x="3807059" y="2385768"/>
            <a:ext cx="1960456" cy="1424384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13" name="Google Shape;4996;p62">
              <a:extLst>
                <a:ext uri="{FF2B5EF4-FFF2-40B4-BE49-F238E27FC236}">
                  <a16:creationId xmlns:a16="http://schemas.microsoft.com/office/drawing/2014/main" id="{045B5F0C-5003-C8FB-CF8A-BE3B4C508C4D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997;p62">
              <a:extLst>
                <a:ext uri="{FF2B5EF4-FFF2-40B4-BE49-F238E27FC236}">
                  <a16:creationId xmlns:a16="http://schemas.microsoft.com/office/drawing/2014/main" id="{A91337D0-153D-2A26-93D5-3DB91B8BB006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998;p62">
              <a:extLst>
                <a:ext uri="{FF2B5EF4-FFF2-40B4-BE49-F238E27FC236}">
                  <a16:creationId xmlns:a16="http://schemas.microsoft.com/office/drawing/2014/main" id="{EBA4EDF8-451B-95E7-A02A-9DFDA99BA791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999;p62">
              <a:extLst>
                <a:ext uri="{FF2B5EF4-FFF2-40B4-BE49-F238E27FC236}">
                  <a16:creationId xmlns:a16="http://schemas.microsoft.com/office/drawing/2014/main" id="{6B1CE671-BEEC-4A7C-E8EC-F965ACA79E7B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5000;p62">
              <a:extLst>
                <a:ext uri="{FF2B5EF4-FFF2-40B4-BE49-F238E27FC236}">
                  <a16:creationId xmlns:a16="http://schemas.microsoft.com/office/drawing/2014/main" id="{15E32C02-DD0E-4CE3-7679-FC7D29AA2652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5001;p62">
              <a:extLst>
                <a:ext uri="{FF2B5EF4-FFF2-40B4-BE49-F238E27FC236}">
                  <a16:creationId xmlns:a16="http://schemas.microsoft.com/office/drawing/2014/main" id="{BEC7CD0F-5EC9-D11C-BE18-5BDAF84A05AE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" name="Google Shape;4995;p62">
            <a:extLst>
              <a:ext uri="{FF2B5EF4-FFF2-40B4-BE49-F238E27FC236}">
                <a16:creationId xmlns:a16="http://schemas.microsoft.com/office/drawing/2014/main" id="{F2DD9691-A354-4C32-CB50-E5DA5E78A0C3}"/>
              </a:ext>
            </a:extLst>
          </p:cNvPr>
          <p:cNvGrpSpPr/>
          <p:nvPr/>
        </p:nvGrpSpPr>
        <p:grpSpPr>
          <a:xfrm>
            <a:off x="6680902" y="2386573"/>
            <a:ext cx="1742745" cy="1424381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34" name="Google Shape;4996;p62">
              <a:extLst>
                <a:ext uri="{FF2B5EF4-FFF2-40B4-BE49-F238E27FC236}">
                  <a16:creationId xmlns:a16="http://schemas.microsoft.com/office/drawing/2014/main" id="{A9E9F78E-EA02-300C-9777-3FEE90630323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997;p62">
              <a:extLst>
                <a:ext uri="{FF2B5EF4-FFF2-40B4-BE49-F238E27FC236}">
                  <a16:creationId xmlns:a16="http://schemas.microsoft.com/office/drawing/2014/main" id="{E4D42B5B-3FD6-8476-4E74-7ED731506D28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998;p62">
              <a:extLst>
                <a:ext uri="{FF2B5EF4-FFF2-40B4-BE49-F238E27FC236}">
                  <a16:creationId xmlns:a16="http://schemas.microsoft.com/office/drawing/2014/main" id="{FA60C449-D32B-CE6D-6706-7257E21CA9D3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999;p62">
              <a:extLst>
                <a:ext uri="{FF2B5EF4-FFF2-40B4-BE49-F238E27FC236}">
                  <a16:creationId xmlns:a16="http://schemas.microsoft.com/office/drawing/2014/main" id="{38616C51-B1F9-D4AB-A4AC-69C658E05211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5000;p62">
              <a:extLst>
                <a:ext uri="{FF2B5EF4-FFF2-40B4-BE49-F238E27FC236}">
                  <a16:creationId xmlns:a16="http://schemas.microsoft.com/office/drawing/2014/main" id="{4C17F072-4464-5B5C-8AF0-59E24D108E9E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5001;p62">
              <a:extLst>
                <a:ext uri="{FF2B5EF4-FFF2-40B4-BE49-F238E27FC236}">
                  <a16:creationId xmlns:a16="http://schemas.microsoft.com/office/drawing/2014/main" id="{BA438DA4-A18F-2252-83E2-B7350F4D87DF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5C398BA9-C7E9-5CC7-1FAD-DBC12B391D7A}"/>
              </a:ext>
            </a:extLst>
          </p:cNvPr>
          <p:cNvSpPr txBox="1"/>
          <p:nvPr/>
        </p:nvSpPr>
        <p:spPr>
          <a:xfrm>
            <a:off x="2350578" y="5060177"/>
            <a:ext cx="749185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Herramientas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Seguridad de la información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Concienciación</a:t>
            </a:r>
          </a:p>
        </p:txBody>
      </p:sp>
      <p:pic>
        <p:nvPicPr>
          <p:cNvPr id="10" name="Gráfico 6">
            <a:extLst>
              <a:ext uri="{FF2B5EF4-FFF2-40B4-BE49-F238E27FC236}">
                <a16:creationId xmlns:a16="http://schemas.microsoft.com/office/drawing/2014/main" id="{7226F56A-5805-8EF0-44F4-BC9D1F508C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00149" y="6460387"/>
            <a:ext cx="1004045" cy="3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57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59C31-CD71-4859-E809-A51D8FAB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7C8F980-A614-AF74-16B3-0BBA6DD21F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3140733" y="1188782"/>
            <a:ext cx="8432526" cy="25408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A6CDFC91-2697-9B8E-1CF9-3FC92BFD0A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9202" y="7289677"/>
            <a:ext cx="3149465" cy="266021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FFEA454-C2AA-6141-EB24-F9D923D94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00711" y="4373141"/>
            <a:ext cx="5952485" cy="2507691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495628CA-033C-F747-53D6-1113653BF240}"/>
              </a:ext>
            </a:extLst>
          </p:cNvPr>
          <p:cNvSpPr txBox="1">
            <a:spLocks/>
          </p:cNvSpPr>
          <p:nvPr/>
        </p:nvSpPr>
        <p:spPr>
          <a:xfrm>
            <a:off x="2179795" y="242658"/>
            <a:ext cx="7821717" cy="668418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FF2D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¿Hasta dónde llego por mi cuenta?</a:t>
            </a:r>
            <a:endParaRPr lang="es-CO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9D73FA1-6F82-3ECC-4C5A-FE81D38F6D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240" y="3572772"/>
            <a:ext cx="4547622" cy="933729"/>
          </a:xfrm>
          <a:prstGeom prst="rect">
            <a:avLst/>
          </a:prstGeom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05946FE2-9A11-EB9A-16F2-E088A089685E}"/>
              </a:ext>
            </a:extLst>
          </p:cNvPr>
          <p:cNvSpPr txBox="1"/>
          <p:nvPr/>
        </p:nvSpPr>
        <p:spPr>
          <a:xfrm>
            <a:off x="275242" y="3881177"/>
            <a:ext cx="5047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/>
              <a:t>Asistentes configurables / Capa ligera de orquestación.</a:t>
            </a:r>
            <a:endParaRPr lang="es-CO" sz="1400" b="1"/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25245CE7-E06A-6F8B-E44E-C60053B5BD3A}"/>
              </a:ext>
            </a:extLst>
          </p:cNvPr>
          <p:cNvSpPr txBox="1"/>
          <p:nvPr/>
        </p:nvSpPr>
        <p:spPr>
          <a:xfrm>
            <a:off x="4906294" y="2919155"/>
            <a:ext cx="6726321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Capa de asistentes configurables soluciones ligeras de negocio.</a:t>
            </a:r>
          </a:p>
          <a:p>
            <a:pPr marL="285750" indent="-285750">
              <a:buFont typeface="Arial"/>
              <a:buChar char="•"/>
            </a:pPr>
            <a:endParaRPr lang="es-ES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Conocimientos ajustados para mejores respuestas.</a:t>
            </a:r>
          </a:p>
          <a:p>
            <a:pPr marL="285750" indent="-285750">
              <a:buFont typeface="Arial"/>
              <a:buChar char="•"/>
            </a:pPr>
            <a:endParaRPr lang="es-ES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s-ES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Agente (M365 </a:t>
            </a:r>
            <a:r>
              <a:rPr lang="es-ES" sz="2000" b="1" err="1">
                <a:solidFill>
                  <a:srgbClr val="FF098D"/>
                </a:solidFill>
                <a:latin typeface="Arial"/>
                <a:cs typeface="Arial"/>
              </a:rPr>
              <a:t>Copilot</a:t>
            </a: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 / </a:t>
            </a:r>
            <a:r>
              <a:rPr lang="es-ES" sz="2000" b="1" err="1">
                <a:solidFill>
                  <a:srgbClr val="FF098D"/>
                </a:solidFill>
                <a:latin typeface="Arial"/>
                <a:cs typeface="Arial"/>
              </a:rPr>
              <a:t>Sharepoint</a:t>
            </a: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 / </a:t>
            </a:r>
            <a:r>
              <a:rPr lang="es-ES" sz="2000" b="1" err="1">
                <a:solidFill>
                  <a:srgbClr val="FF098D"/>
                </a:solidFill>
                <a:latin typeface="Arial"/>
                <a:cs typeface="Arial"/>
              </a:rPr>
              <a:t>Copilot</a:t>
            </a: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 Studio)</a:t>
            </a:r>
            <a:endParaRPr lang="en-US" sz="2000" b="1">
              <a:solidFill>
                <a:srgbClr val="FF098D"/>
              </a:solidFill>
              <a:latin typeface="Arial"/>
              <a:cs typeface="Arial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8DD62FD-EF1E-EF7A-2C78-8AA3B10AECE5}"/>
              </a:ext>
            </a:extLst>
          </p:cNvPr>
          <p:cNvSpPr txBox="1"/>
          <p:nvPr/>
        </p:nvSpPr>
        <p:spPr>
          <a:xfrm>
            <a:off x="850165" y="1572314"/>
            <a:ext cx="330679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1600" b="1"/>
              <a:t>Usuarios Finales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2A05F85-DE40-0400-DE50-3D8698455634}"/>
              </a:ext>
            </a:extLst>
          </p:cNvPr>
          <p:cNvSpPr txBox="1"/>
          <p:nvPr/>
        </p:nvSpPr>
        <p:spPr>
          <a:xfrm>
            <a:off x="180565" y="4529619"/>
            <a:ext cx="347869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b="1" err="1"/>
              <a:t>Hiper-Automatización</a:t>
            </a:r>
            <a:endParaRPr lang="en-US" err="1"/>
          </a:p>
        </p:txBody>
      </p:sp>
      <p:grpSp>
        <p:nvGrpSpPr>
          <p:cNvPr id="14" name="Google Shape;4995;p62">
            <a:extLst>
              <a:ext uri="{FF2B5EF4-FFF2-40B4-BE49-F238E27FC236}">
                <a16:creationId xmlns:a16="http://schemas.microsoft.com/office/drawing/2014/main" id="{91926B6F-28F4-6083-DCA9-6E0AD1B421DE}"/>
              </a:ext>
            </a:extLst>
          </p:cNvPr>
          <p:cNvGrpSpPr/>
          <p:nvPr/>
        </p:nvGrpSpPr>
        <p:grpSpPr>
          <a:xfrm>
            <a:off x="2503558" y="2418236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15" name="Google Shape;4996;p62">
              <a:extLst>
                <a:ext uri="{FF2B5EF4-FFF2-40B4-BE49-F238E27FC236}">
                  <a16:creationId xmlns:a16="http://schemas.microsoft.com/office/drawing/2014/main" id="{BEB6C939-E47F-E224-1969-B44A3930D80A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997;p62">
              <a:extLst>
                <a:ext uri="{FF2B5EF4-FFF2-40B4-BE49-F238E27FC236}">
                  <a16:creationId xmlns:a16="http://schemas.microsoft.com/office/drawing/2014/main" id="{0E6DD374-85C2-5F10-F38A-633F833BCF00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998;p62">
              <a:extLst>
                <a:ext uri="{FF2B5EF4-FFF2-40B4-BE49-F238E27FC236}">
                  <a16:creationId xmlns:a16="http://schemas.microsoft.com/office/drawing/2014/main" id="{E3C80AF6-C1D5-833D-91C7-8C06EAEF2575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999;p62">
              <a:extLst>
                <a:ext uri="{FF2B5EF4-FFF2-40B4-BE49-F238E27FC236}">
                  <a16:creationId xmlns:a16="http://schemas.microsoft.com/office/drawing/2014/main" id="{C9AFE55A-C368-DF28-9F50-FE8D06465FEE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5000;p62">
              <a:extLst>
                <a:ext uri="{FF2B5EF4-FFF2-40B4-BE49-F238E27FC236}">
                  <a16:creationId xmlns:a16="http://schemas.microsoft.com/office/drawing/2014/main" id="{773717D8-3130-A0AF-FEB6-E3FEA7C05FBD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5001;p62">
              <a:extLst>
                <a:ext uri="{FF2B5EF4-FFF2-40B4-BE49-F238E27FC236}">
                  <a16:creationId xmlns:a16="http://schemas.microsoft.com/office/drawing/2014/main" id="{F1DDD289-2F75-358B-8371-AD395BA3323A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4" name="Google Shape;4995;p62">
            <a:extLst>
              <a:ext uri="{FF2B5EF4-FFF2-40B4-BE49-F238E27FC236}">
                <a16:creationId xmlns:a16="http://schemas.microsoft.com/office/drawing/2014/main" id="{94DDB2A6-F5AC-258C-F494-6D0F2386A459}"/>
              </a:ext>
            </a:extLst>
          </p:cNvPr>
          <p:cNvGrpSpPr/>
          <p:nvPr/>
        </p:nvGrpSpPr>
        <p:grpSpPr>
          <a:xfrm>
            <a:off x="1370348" y="2417810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25" name="Google Shape;4996;p62">
              <a:extLst>
                <a:ext uri="{FF2B5EF4-FFF2-40B4-BE49-F238E27FC236}">
                  <a16:creationId xmlns:a16="http://schemas.microsoft.com/office/drawing/2014/main" id="{CA119413-D324-954F-7D71-B5F152075E03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997;p62">
              <a:extLst>
                <a:ext uri="{FF2B5EF4-FFF2-40B4-BE49-F238E27FC236}">
                  <a16:creationId xmlns:a16="http://schemas.microsoft.com/office/drawing/2014/main" id="{49809BAF-BF76-C58E-1E17-E2739DCA47BD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998;p62">
              <a:extLst>
                <a:ext uri="{FF2B5EF4-FFF2-40B4-BE49-F238E27FC236}">
                  <a16:creationId xmlns:a16="http://schemas.microsoft.com/office/drawing/2014/main" id="{1043DE4F-5281-90BE-5BBD-456820E3AB9F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999;p62">
              <a:extLst>
                <a:ext uri="{FF2B5EF4-FFF2-40B4-BE49-F238E27FC236}">
                  <a16:creationId xmlns:a16="http://schemas.microsoft.com/office/drawing/2014/main" id="{C6327E47-3B0A-D159-D810-45CC13928BD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5000;p62">
              <a:extLst>
                <a:ext uri="{FF2B5EF4-FFF2-40B4-BE49-F238E27FC236}">
                  <a16:creationId xmlns:a16="http://schemas.microsoft.com/office/drawing/2014/main" id="{1229152C-8758-978C-9B0F-6F14D79B486F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5001;p62">
              <a:extLst>
                <a:ext uri="{FF2B5EF4-FFF2-40B4-BE49-F238E27FC236}">
                  <a16:creationId xmlns:a16="http://schemas.microsoft.com/office/drawing/2014/main" id="{79EB5AF3-7B7C-AD68-C9C4-CA6DC4342CA4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" name="Google Shape;4688;p62">
            <a:extLst>
              <a:ext uri="{FF2B5EF4-FFF2-40B4-BE49-F238E27FC236}">
                <a16:creationId xmlns:a16="http://schemas.microsoft.com/office/drawing/2014/main" id="{A1D5139C-8BEC-20EB-DBD2-FC3A9B7B8468}"/>
              </a:ext>
            </a:extLst>
          </p:cNvPr>
          <p:cNvGrpSpPr/>
          <p:nvPr/>
        </p:nvGrpSpPr>
        <p:grpSpPr>
          <a:xfrm>
            <a:off x="1437197" y="5368743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32" name="Google Shape;4689;p62">
              <a:extLst>
                <a:ext uri="{FF2B5EF4-FFF2-40B4-BE49-F238E27FC236}">
                  <a16:creationId xmlns:a16="http://schemas.microsoft.com/office/drawing/2014/main" id="{8788962C-F84C-4F83-3141-3831E04EC20C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690;p62">
              <a:extLst>
                <a:ext uri="{FF2B5EF4-FFF2-40B4-BE49-F238E27FC236}">
                  <a16:creationId xmlns:a16="http://schemas.microsoft.com/office/drawing/2014/main" id="{32696B58-C1A5-AC42-EBBC-909BD31E538A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691;p62">
              <a:extLst>
                <a:ext uri="{FF2B5EF4-FFF2-40B4-BE49-F238E27FC236}">
                  <a16:creationId xmlns:a16="http://schemas.microsoft.com/office/drawing/2014/main" id="{B9C78AF7-206E-9C58-EB3A-8569304BF9A9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692;p62">
              <a:extLst>
                <a:ext uri="{FF2B5EF4-FFF2-40B4-BE49-F238E27FC236}">
                  <a16:creationId xmlns:a16="http://schemas.microsoft.com/office/drawing/2014/main" id="{2C1D7D54-3FB8-D140-32E4-57F8CF6999B2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693;p62">
              <a:extLst>
                <a:ext uri="{FF2B5EF4-FFF2-40B4-BE49-F238E27FC236}">
                  <a16:creationId xmlns:a16="http://schemas.microsoft.com/office/drawing/2014/main" id="{EA6983C8-F626-22D5-EB91-7F3C6AC217F9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694;p62">
              <a:extLst>
                <a:ext uri="{FF2B5EF4-FFF2-40B4-BE49-F238E27FC236}">
                  <a16:creationId xmlns:a16="http://schemas.microsoft.com/office/drawing/2014/main" id="{827F1A6F-27B0-E8FA-629B-CBE337AFC005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695;p62">
              <a:extLst>
                <a:ext uri="{FF2B5EF4-FFF2-40B4-BE49-F238E27FC236}">
                  <a16:creationId xmlns:a16="http://schemas.microsoft.com/office/drawing/2014/main" id="{0EFCD42D-623D-0487-5007-D7FC5F00F1BF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696;p62">
              <a:extLst>
                <a:ext uri="{FF2B5EF4-FFF2-40B4-BE49-F238E27FC236}">
                  <a16:creationId xmlns:a16="http://schemas.microsoft.com/office/drawing/2014/main" id="{38442F0A-6A84-06CA-16F2-14AABBCE1E69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697;p62">
              <a:extLst>
                <a:ext uri="{FF2B5EF4-FFF2-40B4-BE49-F238E27FC236}">
                  <a16:creationId xmlns:a16="http://schemas.microsoft.com/office/drawing/2014/main" id="{5714524A-7905-6C43-687E-B0BC3E12D8FC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698;p62">
              <a:extLst>
                <a:ext uri="{FF2B5EF4-FFF2-40B4-BE49-F238E27FC236}">
                  <a16:creationId xmlns:a16="http://schemas.microsoft.com/office/drawing/2014/main" id="{7534003E-736D-1C57-BEC4-47FC1CE2C199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" name="Google Shape;4800;p62">
            <a:extLst>
              <a:ext uri="{FF2B5EF4-FFF2-40B4-BE49-F238E27FC236}">
                <a16:creationId xmlns:a16="http://schemas.microsoft.com/office/drawing/2014/main" id="{51309DBF-CF3A-DF75-E031-0F8C4217952F}"/>
              </a:ext>
            </a:extLst>
          </p:cNvPr>
          <p:cNvGrpSpPr/>
          <p:nvPr/>
        </p:nvGrpSpPr>
        <p:grpSpPr>
          <a:xfrm>
            <a:off x="483850" y="5418972"/>
            <a:ext cx="1030373" cy="790047"/>
            <a:chOff x="3095745" y="3805393"/>
            <a:chExt cx="352840" cy="354717"/>
          </a:xfrm>
          <a:solidFill>
            <a:schemeClr val="tx1"/>
          </a:solidFill>
        </p:grpSpPr>
        <p:sp>
          <p:nvSpPr>
            <p:cNvPr id="43" name="Google Shape;4801;p62">
              <a:extLst>
                <a:ext uri="{FF2B5EF4-FFF2-40B4-BE49-F238E27FC236}">
                  <a16:creationId xmlns:a16="http://schemas.microsoft.com/office/drawing/2014/main" id="{70D08301-3D3E-3A50-E2C0-F5B18F8AF2CC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02;p62">
              <a:extLst>
                <a:ext uri="{FF2B5EF4-FFF2-40B4-BE49-F238E27FC236}">
                  <a16:creationId xmlns:a16="http://schemas.microsoft.com/office/drawing/2014/main" id="{68E514FC-56FC-714B-A573-ECD070266E29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03;p62">
              <a:extLst>
                <a:ext uri="{FF2B5EF4-FFF2-40B4-BE49-F238E27FC236}">
                  <a16:creationId xmlns:a16="http://schemas.microsoft.com/office/drawing/2014/main" id="{D8466474-272E-52E1-06B6-F2EC37A003D8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04;p62">
              <a:extLst>
                <a:ext uri="{FF2B5EF4-FFF2-40B4-BE49-F238E27FC236}">
                  <a16:creationId xmlns:a16="http://schemas.microsoft.com/office/drawing/2014/main" id="{C3B92732-0C18-51E4-7DE5-0BF069FC286F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05;p62">
              <a:extLst>
                <a:ext uri="{FF2B5EF4-FFF2-40B4-BE49-F238E27FC236}">
                  <a16:creationId xmlns:a16="http://schemas.microsoft.com/office/drawing/2014/main" id="{7AEB516F-4C71-9485-E56B-158B9B1B6893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06;p62">
              <a:extLst>
                <a:ext uri="{FF2B5EF4-FFF2-40B4-BE49-F238E27FC236}">
                  <a16:creationId xmlns:a16="http://schemas.microsoft.com/office/drawing/2014/main" id="{6D532214-0878-E86E-0723-17850FDC77A2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3421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60DB-1971-FB75-7A53-9DB8BF0F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02A7BE9F-4628-3A21-13CC-4A8AC71FB5E5}"/>
              </a:ext>
            </a:extLst>
          </p:cNvPr>
          <p:cNvSpPr txBox="1">
            <a:spLocks/>
          </p:cNvSpPr>
          <p:nvPr/>
        </p:nvSpPr>
        <p:spPr>
          <a:xfrm>
            <a:off x="2497194" y="523872"/>
            <a:ext cx="7186838" cy="66841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err="1">
                <a:solidFill>
                  <a:srgbClr val="FF2D8E"/>
                </a:solidFill>
                <a:latin typeface="Arial"/>
                <a:cs typeface="Arial"/>
              </a:rPr>
              <a:t>Hiper-automatización</a:t>
            </a:r>
          </a:p>
          <a:p>
            <a:pPr algn="ctr"/>
            <a:endParaRPr lang="es-CO" sz="3200" b="1">
              <a:solidFill>
                <a:srgbClr val="FF2D8E"/>
              </a:solidFill>
              <a:latin typeface="Arial"/>
              <a:cs typeface="Arial"/>
            </a:endParaRPr>
          </a:p>
          <a:p>
            <a:pPr algn="ctr"/>
            <a:endParaRPr lang="es-CO" sz="3200" b="1">
              <a:solidFill>
                <a:srgbClr val="FF2D8E"/>
              </a:solidFill>
              <a:latin typeface="Arial"/>
              <a:cs typeface="Arial"/>
            </a:endParaRPr>
          </a:p>
        </p:txBody>
      </p:sp>
      <p:pic>
        <p:nvPicPr>
          <p:cNvPr id="4" name="Gráfico 6">
            <a:extLst>
              <a:ext uri="{FF2B5EF4-FFF2-40B4-BE49-F238E27FC236}">
                <a16:creationId xmlns:a16="http://schemas.microsoft.com/office/drawing/2014/main" id="{8CFEDA29-2AF3-354A-B868-74D7B39C9F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7155" y="1493302"/>
            <a:ext cx="9939222" cy="3427859"/>
          </a:xfrm>
          <a:prstGeom prst="rect">
            <a:avLst/>
          </a:prstGeom>
        </p:spPr>
      </p:pic>
      <p:grpSp>
        <p:nvGrpSpPr>
          <p:cNvPr id="20" name="Google Shape;4688;p62">
            <a:extLst>
              <a:ext uri="{FF2B5EF4-FFF2-40B4-BE49-F238E27FC236}">
                <a16:creationId xmlns:a16="http://schemas.microsoft.com/office/drawing/2014/main" id="{1B047707-3051-C861-CDAE-E61F20CF5C8F}"/>
              </a:ext>
            </a:extLst>
          </p:cNvPr>
          <p:cNvGrpSpPr/>
          <p:nvPr/>
        </p:nvGrpSpPr>
        <p:grpSpPr>
          <a:xfrm>
            <a:off x="5716657" y="2576287"/>
            <a:ext cx="2867940" cy="1967402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6" name="Google Shape;4689;p62">
              <a:extLst>
                <a:ext uri="{FF2B5EF4-FFF2-40B4-BE49-F238E27FC236}">
                  <a16:creationId xmlns:a16="http://schemas.microsoft.com/office/drawing/2014/main" id="{FAAC6F31-59D8-78E5-614C-BC33B011EC6B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4690;p62">
              <a:extLst>
                <a:ext uri="{FF2B5EF4-FFF2-40B4-BE49-F238E27FC236}">
                  <a16:creationId xmlns:a16="http://schemas.microsoft.com/office/drawing/2014/main" id="{89A82FC0-9AF2-3084-9D1E-1F099B4280C3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4691;p62">
              <a:extLst>
                <a:ext uri="{FF2B5EF4-FFF2-40B4-BE49-F238E27FC236}">
                  <a16:creationId xmlns:a16="http://schemas.microsoft.com/office/drawing/2014/main" id="{53DE22E7-200C-AB0B-B004-0112C5ED2C08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4692;p62">
              <a:extLst>
                <a:ext uri="{FF2B5EF4-FFF2-40B4-BE49-F238E27FC236}">
                  <a16:creationId xmlns:a16="http://schemas.microsoft.com/office/drawing/2014/main" id="{2E9B5FCA-E83A-34F5-3E05-AE89090665D8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693;p62">
              <a:extLst>
                <a:ext uri="{FF2B5EF4-FFF2-40B4-BE49-F238E27FC236}">
                  <a16:creationId xmlns:a16="http://schemas.microsoft.com/office/drawing/2014/main" id="{26F3BD0F-3CF9-E7C3-40AF-CA7FBE866415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694;p62">
              <a:extLst>
                <a:ext uri="{FF2B5EF4-FFF2-40B4-BE49-F238E27FC236}">
                  <a16:creationId xmlns:a16="http://schemas.microsoft.com/office/drawing/2014/main" id="{8487D5BC-41FF-26AD-55D5-2C6CAF1B610E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695;p62">
              <a:extLst>
                <a:ext uri="{FF2B5EF4-FFF2-40B4-BE49-F238E27FC236}">
                  <a16:creationId xmlns:a16="http://schemas.microsoft.com/office/drawing/2014/main" id="{EB4B54CE-30F6-7606-0DA3-BD8C8528894F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696;p62">
              <a:extLst>
                <a:ext uri="{FF2B5EF4-FFF2-40B4-BE49-F238E27FC236}">
                  <a16:creationId xmlns:a16="http://schemas.microsoft.com/office/drawing/2014/main" id="{E822C19A-86C3-64BF-094E-4ADC6182DBB0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697;p62">
              <a:extLst>
                <a:ext uri="{FF2B5EF4-FFF2-40B4-BE49-F238E27FC236}">
                  <a16:creationId xmlns:a16="http://schemas.microsoft.com/office/drawing/2014/main" id="{6ACF9C5E-0CAB-C486-C95C-60F8C36E5666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698;p62">
              <a:extLst>
                <a:ext uri="{FF2B5EF4-FFF2-40B4-BE49-F238E27FC236}">
                  <a16:creationId xmlns:a16="http://schemas.microsoft.com/office/drawing/2014/main" id="{F9844BBD-E231-97C4-AEF8-DA9CD3F59961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8" name="Google Shape;4800;p62">
            <a:extLst>
              <a:ext uri="{FF2B5EF4-FFF2-40B4-BE49-F238E27FC236}">
                <a16:creationId xmlns:a16="http://schemas.microsoft.com/office/drawing/2014/main" id="{ECB16E4B-F5FF-E28E-0AE0-210425E6052C}"/>
              </a:ext>
            </a:extLst>
          </p:cNvPr>
          <p:cNvGrpSpPr/>
          <p:nvPr/>
        </p:nvGrpSpPr>
        <p:grpSpPr>
          <a:xfrm>
            <a:off x="3813276" y="2319734"/>
            <a:ext cx="1901229" cy="1690594"/>
            <a:chOff x="3095745" y="3805393"/>
            <a:chExt cx="352840" cy="354718"/>
          </a:xfrm>
          <a:solidFill>
            <a:schemeClr val="tx1"/>
          </a:solidFill>
        </p:grpSpPr>
        <p:sp>
          <p:nvSpPr>
            <p:cNvPr id="22" name="Google Shape;4801;p62">
              <a:extLst>
                <a:ext uri="{FF2B5EF4-FFF2-40B4-BE49-F238E27FC236}">
                  <a16:creationId xmlns:a16="http://schemas.microsoft.com/office/drawing/2014/main" id="{B25D0DFD-742B-8326-30F1-C6801095CB83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802;p62">
              <a:extLst>
                <a:ext uri="{FF2B5EF4-FFF2-40B4-BE49-F238E27FC236}">
                  <a16:creationId xmlns:a16="http://schemas.microsoft.com/office/drawing/2014/main" id="{2FDB5F90-ED71-015D-EF63-BF455376C57A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803;p62">
              <a:extLst>
                <a:ext uri="{FF2B5EF4-FFF2-40B4-BE49-F238E27FC236}">
                  <a16:creationId xmlns:a16="http://schemas.microsoft.com/office/drawing/2014/main" id="{EDAD9823-C0DE-B78B-3F6A-5406CFC44C05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804;p62">
              <a:extLst>
                <a:ext uri="{FF2B5EF4-FFF2-40B4-BE49-F238E27FC236}">
                  <a16:creationId xmlns:a16="http://schemas.microsoft.com/office/drawing/2014/main" id="{27AA44EF-DAD1-02A8-362B-82D5B8712D3E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805;p62">
              <a:extLst>
                <a:ext uri="{FF2B5EF4-FFF2-40B4-BE49-F238E27FC236}">
                  <a16:creationId xmlns:a16="http://schemas.microsoft.com/office/drawing/2014/main" id="{735EE36C-48A8-BF38-EF41-D7166EA15F4F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806;p62">
              <a:extLst>
                <a:ext uri="{FF2B5EF4-FFF2-40B4-BE49-F238E27FC236}">
                  <a16:creationId xmlns:a16="http://schemas.microsoft.com/office/drawing/2014/main" id="{DCF5AB6B-3D6E-6BD0-EFDF-0D95A9EC2B0D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1" name="TextBox 11">
            <a:extLst>
              <a:ext uri="{FF2B5EF4-FFF2-40B4-BE49-F238E27FC236}">
                <a16:creationId xmlns:a16="http://schemas.microsoft.com/office/drawing/2014/main" id="{80689B95-37CD-0658-85D9-4FEB429790F5}"/>
              </a:ext>
            </a:extLst>
          </p:cNvPr>
          <p:cNvSpPr txBox="1"/>
          <p:nvPr/>
        </p:nvSpPr>
        <p:spPr>
          <a:xfrm>
            <a:off x="3397171" y="5278481"/>
            <a:ext cx="539722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Orquestadores</a:t>
            </a:r>
            <a:endParaRPr lang="en-US" sz="2000"/>
          </a:p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Agentes vs Asistentes</a:t>
            </a:r>
          </a:p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Caso de éxito (Norma)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s-ES" sz="2000" b="1">
              <a:solidFill>
                <a:srgbClr val="FF098D"/>
              </a:solidFill>
              <a:latin typeface="Arial"/>
              <a:cs typeface="Arial"/>
            </a:endParaRPr>
          </a:p>
        </p:txBody>
      </p:sp>
      <p:pic>
        <p:nvPicPr>
          <p:cNvPr id="43" name="Gráfico 4">
            <a:extLst>
              <a:ext uri="{FF2B5EF4-FFF2-40B4-BE49-F238E27FC236}">
                <a16:creationId xmlns:a16="http://schemas.microsoft.com/office/drawing/2014/main" id="{09EC4E16-D282-17B7-FC0F-5F751D243B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0436" y="6342271"/>
            <a:ext cx="612453" cy="5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2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6044A-64EF-0507-AA2C-EC0B4325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30" y="2344145"/>
            <a:ext cx="7771721" cy="400222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5F984D-4F06-A348-BA5F-22517516ABCA}"/>
              </a:ext>
            </a:extLst>
          </p:cNvPr>
          <p:cNvSpPr txBox="1">
            <a:spLocks/>
          </p:cNvSpPr>
          <p:nvPr/>
        </p:nvSpPr>
        <p:spPr>
          <a:xfrm>
            <a:off x="2179795" y="242658"/>
            <a:ext cx="7821717" cy="668418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FF2D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/>
              <a:t>Chat </a:t>
            </a:r>
            <a:r>
              <a:rPr lang="es-ES" err="1"/>
              <a:t>bot</a:t>
            </a:r>
            <a:r>
              <a:rPr lang="es-ES"/>
              <a:t> para la seguridad y el cuidado </a:t>
            </a:r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63F9D-57C7-485E-423B-C5429AB7DAA2}"/>
              </a:ext>
            </a:extLst>
          </p:cNvPr>
          <p:cNvSpPr txBox="1"/>
          <p:nvPr/>
        </p:nvSpPr>
        <p:spPr>
          <a:xfrm>
            <a:off x="468086" y="1369819"/>
            <a:ext cx="11288485" cy="13189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algn="ctr">
              <a:spcBef>
                <a:spcPts val="750"/>
              </a:spcBef>
              <a:buNone/>
            </a:pPr>
            <a:r>
              <a:rPr lang="es-MX" sz="1800" b="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Resuelve dudas de seguridad y guía paso a paso para reportar incidentes</a:t>
            </a:r>
            <a:r>
              <a:rPr lang="es-MX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para evitarlos.</a:t>
            </a:r>
          </a:p>
        </p:txBody>
      </p:sp>
    </p:spTree>
    <p:extLst>
      <p:ext uri="{BB962C8B-B14F-4D97-AF65-F5344CB8AC3E}">
        <p14:creationId xmlns:p14="http://schemas.microsoft.com/office/powerpoint/2010/main" val="1351557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9E1B4-042A-4737-ED4B-11EB95A8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62C95061-9CE6-0B81-803E-B33DA0FE16C1}"/>
              </a:ext>
            </a:extLst>
          </p:cNvPr>
          <p:cNvSpPr txBox="1">
            <a:spLocks/>
          </p:cNvSpPr>
          <p:nvPr/>
        </p:nvSpPr>
        <p:spPr>
          <a:xfrm>
            <a:off x="2497194" y="523872"/>
            <a:ext cx="7186838" cy="66841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>
                <a:solidFill>
                  <a:srgbClr val="FF2D8E"/>
                </a:solidFill>
                <a:latin typeface="Arial"/>
                <a:cs typeface="Arial"/>
              </a:rPr>
              <a:t>Desarrollo IA a Medida</a:t>
            </a:r>
          </a:p>
          <a:p>
            <a:pPr algn="ctr"/>
            <a:endParaRPr lang="es-CO" sz="3200" b="1">
              <a:solidFill>
                <a:srgbClr val="FF2D8E"/>
              </a:solidFill>
              <a:latin typeface="Arial"/>
              <a:cs typeface="Arial"/>
            </a:endParaRPr>
          </a:p>
          <a:p>
            <a:pPr algn="ctr"/>
            <a:endParaRPr lang="es-CO" sz="3200" b="1">
              <a:solidFill>
                <a:srgbClr val="FF2D8E"/>
              </a:solidFill>
              <a:latin typeface="Arial"/>
              <a:cs typeface="Arial"/>
            </a:endParaRPr>
          </a:p>
        </p:txBody>
      </p:sp>
      <p:pic>
        <p:nvPicPr>
          <p:cNvPr id="4" name="Gráfico 4">
            <a:extLst>
              <a:ext uri="{FF2B5EF4-FFF2-40B4-BE49-F238E27FC236}">
                <a16:creationId xmlns:a16="http://schemas.microsoft.com/office/drawing/2014/main" id="{10B500AC-9864-78EF-4F54-E83149DF59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95485" y="1294228"/>
            <a:ext cx="5515782" cy="4014262"/>
          </a:xfrm>
          <a:prstGeom prst="rect">
            <a:avLst/>
          </a:prstGeom>
        </p:spPr>
      </p:pic>
      <p:pic>
        <p:nvPicPr>
          <p:cNvPr id="6" name="Gráfico 15">
            <a:extLst>
              <a:ext uri="{FF2B5EF4-FFF2-40B4-BE49-F238E27FC236}">
                <a16:creationId xmlns:a16="http://schemas.microsoft.com/office/drawing/2014/main" id="{099A2BE8-4CC1-ABAB-DE8D-56375EF2C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4976" y="2013953"/>
            <a:ext cx="1624634" cy="1951540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4546F48F-8921-2F51-16A9-8F11AD7AD666}"/>
              </a:ext>
            </a:extLst>
          </p:cNvPr>
          <p:cNvSpPr txBox="1"/>
          <p:nvPr/>
        </p:nvSpPr>
        <p:spPr>
          <a:xfrm>
            <a:off x="3191745" y="5623853"/>
            <a:ext cx="5515980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Modelos a medida</a:t>
            </a:r>
            <a:endParaRPr lang="en-US" sz="200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Despliegue de soluciones </a:t>
            </a:r>
            <a:endParaRPr lang="en-US" sz="2000">
              <a:solidFill>
                <a:srgbClr val="000000"/>
              </a:solidFill>
              <a:latin typeface="Aptos" panose="02110004020202020204"/>
              <a:cs typeface="Arial"/>
            </a:endParaRPr>
          </a:p>
          <a:p>
            <a:pPr marL="285750" indent="-285750" algn="ctr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Recomendaciones adicionales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s-ES" sz="1400" b="1">
              <a:solidFill>
                <a:srgbClr val="FF098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10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0EC2CB-C34C-EA2A-80B4-1107A409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A3C69D53-4F32-997B-2829-A2920B00CF27}"/>
              </a:ext>
            </a:extLst>
          </p:cNvPr>
          <p:cNvSpPr/>
          <p:nvPr/>
        </p:nvSpPr>
        <p:spPr>
          <a:xfrm>
            <a:off x="5848225" y="4462345"/>
            <a:ext cx="5705628" cy="1015663"/>
          </a:xfrm>
          <a:prstGeom prst="roundRect">
            <a:avLst>
              <a:gd name="adj" fmla="val 17730"/>
            </a:avLst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A809216-92C9-B576-F0B6-A021505935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68196" y="185516"/>
            <a:ext cx="7799690" cy="235012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CDB9D98-131F-6729-64D4-7DB0B8C783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095" y="5025058"/>
            <a:ext cx="2913107" cy="246057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50C9FBD-0350-6A3D-F5B1-0E883927A7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21235" y="2621458"/>
            <a:ext cx="5505768" cy="2319496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C7F3E4FA-5E44-D36C-DCF5-984CEB9BB62A}"/>
              </a:ext>
            </a:extLst>
          </p:cNvPr>
          <p:cNvSpPr txBox="1">
            <a:spLocks/>
          </p:cNvSpPr>
          <p:nvPr/>
        </p:nvSpPr>
        <p:spPr>
          <a:xfrm>
            <a:off x="6385455" y="242658"/>
            <a:ext cx="5299115" cy="668418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FF2D8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O"/>
              <a:t>Fronteras de Adopción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8B081DB5-4D32-04A6-DDCF-5237505523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2939" y="5725972"/>
            <a:ext cx="774015" cy="928818"/>
          </a:xfrm>
          <a:prstGeom prst="rect">
            <a:avLst/>
          </a:prstGeom>
        </p:spPr>
      </p:pic>
      <p:sp>
        <p:nvSpPr>
          <p:cNvPr id="12" name="TextBox 33">
            <a:extLst>
              <a:ext uri="{FF2B5EF4-FFF2-40B4-BE49-F238E27FC236}">
                <a16:creationId xmlns:a16="http://schemas.microsoft.com/office/drawing/2014/main" id="{03FE2EC7-A8DE-DD0F-2F61-0833588053E1}"/>
              </a:ext>
            </a:extLst>
          </p:cNvPr>
          <p:cNvSpPr txBox="1"/>
          <p:nvPr/>
        </p:nvSpPr>
        <p:spPr>
          <a:xfrm>
            <a:off x="6210163" y="3273374"/>
            <a:ext cx="433474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err="1">
                <a:solidFill>
                  <a:srgbClr val="FF098D"/>
                </a:solidFill>
                <a:latin typeface="Arial"/>
                <a:cs typeface="Arial"/>
              </a:rPr>
              <a:t>Gobierno</a:t>
            </a:r>
            <a:r>
              <a:rPr lang="en-US" sz="2000" b="1">
                <a:solidFill>
                  <a:srgbClr val="FF098D"/>
                </a:solidFill>
                <a:latin typeface="Arial"/>
                <a:cs typeface="Arial"/>
              </a:rPr>
              <a:t> y </a:t>
            </a:r>
            <a:r>
              <a:rPr lang="en-US" sz="2000" b="1" err="1">
                <a:solidFill>
                  <a:srgbClr val="FF098D"/>
                </a:solidFill>
                <a:latin typeface="Arial"/>
                <a:cs typeface="Arial"/>
              </a:rPr>
              <a:t>seguridad</a:t>
            </a:r>
          </a:p>
          <a:p>
            <a:pPr marL="285750" indent="-285750">
              <a:buFont typeface="Arial"/>
              <a:buChar char="•"/>
            </a:pPr>
            <a:endParaRPr lang="en-US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err="1">
                <a:solidFill>
                  <a:srgbClr val="FF098D"/>
                </a:solidFill>
                <a:latin typeface="Arial"/>
                <a:cs typeface="Arial"/>
              </a:rPr>
              <a:t>Operación</a:t>
            </a:r>
            <a:r>
              <a:rPr lang="en-US" sz="2000" b="1">
                <a:solidFill>
                  <a:srgbClr val="FF098D"/>
                </a:solidFill>
                <a:latin typeface="Arial"/>
                <a:cs typeface="Arial"/>
              </a:rPr>
              <a:t> y Control</a:t>
            </a:r>
            <a:endParaRPr lang="es-CO" sz="2000" b="1">
              <a:solidFill>
                <a:srgbClr val="FF098D"/>
              </a:solidFill>
              <a:latin typeface="Arial"/>
              <a:cs typeface="Arial"/>
            </a:endParaRP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C0742B6B-5F49-9BAC-D285-F46DF1710517}"/>
              </a:ext>
            </a:extLst>
          </p:cNvPr>
          <p:cNvSpPr txBox="1"/>
          <p:nvPr/>
        </p:nvSpPr>
        <p:spPr>
          <a:xfrm>
            <a:off x="6210163" y="5599679"/>
            <a:ext cx="452929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MX" sz="2000" b="1">
                <a:solidFill>
                  <a:srgbClr val="FF098D"/>
                </a:solidFill>
                <a:latin typeface="Arial"/>
                <a:cs typeface="Arial"/>
              </a:rPr>
              <a:t>Ingeniería avanzada</a:t>
            </a:r>
          </a:p>
          <a:p>
            <a:endParaRPr lang="es-MX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MX" sz="2000" b="1">
                <a:solidFill>
                  <a:srgbClr val="FF098D"/>
                </a:solidFill>
                <a:latin typeface="Arial"/>
                <a:cs typeface="Arial"/>
              </a:rPr>
              <a:t>Operación crítica</a:t>
            </a:r>
          </a:p>
          <a:p>
            <a:pPr marL="285750" indent="-285750">
              <a:buFont typeface="Arial"/>
              <a:buChar char="•"/>
            </a:pPr>
            <a:endParaRPr lang="es-MX" sz="2000" b="1">
              <a:solidFill>
                <a:srgbClr val="FF098D"/>
              </a:solidFill>
              <a:latin typeface="Arial"/>
              <a:cs typeface="Arial"/>
            </a:endParaRP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39E30FBB-AEB2-F8D4-FF22-C145B43E3728}"/>
              </a:ext>
            </a:extLst>
          </p:cNvPr>
          <p:cNvSpPr/>
          <p:nvPr/>
        </p:nvSpPr>
        <p:spPr>
          <a:xfrm>
            <a:off x="5848225" y="2069748"/>
            <a:ext cx="5705628" cy="1015663"/>
          </a:xfrm>
          <a:prstGeom prst="roundRect">
            <a:avLst>
              <a:gd name="adj" fmla="val 177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90745A39-D7E3-4D74-1D18-EDB3065F8773}"/>
              </a:ext>
            </a:extLst>
          </p:cNvPr>
          <p:cNvCxnSpPr/>
          <p:nvPr/>
        </p:nvCxnSpPr>
        <p:spPr>
          <a:xfrm>
            <a:off x="1109077" y="2574550"/>
            <a:ext cx="47391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45C07735-79A2-C0C4-487C-CBDE3E773680}"/>
              </a:ext>
            </a:extLst>
          </p:cNvPr>
          <p:cNvCxnSpPr/>
          <p:nvPr/>
        </p:nvCxnSpPr>
        <p:spPr>
          <a:xfrm>
            <a:off x="1109077" y="4987010"/>
            <a:ext cx="47391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25">
            <a:extLst>
              <a:ext uri="{FF2B5EF4-FFF2-40B4-BE49-F238E27FC236}">
                <a16:creationId xmlns:a16="http://schemas.microsoft.com/office/drawing/2014/main" id="{03422113-05B8-DA96-F808-5C0DACC8E541}"/>
              </a:ext>
            </a:extLst>
          </p:cNvPr>
          <p:cNvSpPr txBox="1"/>
          <p:nvPr/>
        </p:nvSpPr>
        <p:spPr>
          <a:xfrm>
            <a:off x="5845744" y="2117822"/>
            <a:ext cx="549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/>
              <a:t>“Frontera A — Complejidad y Roles”</a:t>
            </a:r>
            <a:br>
              <a:rPr lang="es-MX" sz="2400" b="1"/>
            </a:br>
            <a:r>
              <a:rPr lang="es-MX" sz="2400"/>
              <a:t> (self‑service </a:t>
            </a:r>
            <a:r>
              <a:rPr lang="es-MX" sz="2400">
                <a:sym typeface="Wingdings" panose="05000000000000000000" pitchFamily="2" charset="2"/>
              </a:rPr>
              <a:t></a:t>
            </a:r>
            <a:r>
              <a:rPr lang="es-MX" sz="2400"/>
              <a:t> ingeniería mínima)</a:t>
            </a:r>
            <a:endParaRPr lang="es-CO" sz="2400" b="1"/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5554B4EA-798D-15BA-7C74-DF9D81F842E5}"/>
              </a:ext>
            </a:extLst>
          </p:cNvPr>
          <p:cNvSpPr txBox="1"/>
          <p:nvPr/>
        </p:nvSpPr>
        <p:spPr>
          <a:xfrm>
            <a:off x="5845743" y="4560693"/>
            <a:ext cx="5967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/>
              <a:t>“Frontera B — Ingeniería y escalabilidad”</a:t>
            </a:r>
            <a:br>
              <a:rPr lang="es-MX" sz="2400" b="1"/>
            </a:br>
            <a:r>
              <a:rPr lang="es-MX" sz="2400"/>
              <a:t> </a:t>
            </a:r>
            <a:r>
              <a:rPr lang="es-MX" sz="2400" i="1"/>
              <a:t>(</a:t>
            </a:r>
            <a:r>
              <a:rPr lang="en-US" sz="2400" i="1"/>
              <a:t>low-code </a:t>
            </a:r>
            <a:r>
              <a:rPr lang="en-US" sz="2400" i="1" err="1"/>
              <a:t>gobernado</a:t>
            </a:r>
            <a:r>
              <a:rPr lang="en-US" sz="2400" i="1"/>
              <a:t> → </a:t>
            </a:r>
            <a:r>
              <a:rPr lang="en-US" sz="2400" i="1" err="1"/>
              <a:t>ingeniería</a:t>
            </a:r>
            <a:r>
              <a:rPr lang="en-US" sz="2400" i="1"/>
              <a:t> formal</a:t>
            </a:r>
            <a:r>
              <a:rPr lang="es-MX" sz="2400" i="1"/>
              <a:t>)</a:t>
            </a:r>
            <a:endParaRPr lang="es-CO" sz="2400" b="1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809B610-0F8F-5350-D5D1-B5A6E4332692}"/>
              </a:ext>
            </a:extLst>
          </p:cNvPr>
          <p:cNvSpPr txBox="1"/>
          <p:nvPr/>
        </p:nvSpPr>
        <p:spPr>
          <a:xfrm>
            <a:off x="2112933" y="871373"/>
            <a:ext cx="330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/>
              <a:t>Usuarios Finales/Negocio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EE9E9-778E-E73C-2EE8-4A4E2B1AB18A}"/>
              </a:ext>
            </a:extLst>
          </p:cNvPr>
          <p:cNvSpPr txBox="1"/>
          <p:nvPr/>
        </p:nvSpPr>
        <p:spPr>
          <a:xfrm>
            <a:off x="1222567" y="3008614"/>
            <a:ext cx="34786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err="1"/>
              <a:t>Flujos</a:t>
            </a:r>
            <a:r>
              <a:rPr lang="en-US" sz="1600" b="1"/>
              <a:t>, Low/No-Code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D36CDDEB-3170-56D1-D0A8-CAAD6D11A489}"/>
              </a:ext>
            </a:extLst>
          </p:cNvPr>
          <p:cNvSpPr txBox="1"/>
          <p:nvPr/>
        </p:nvSpPr>
        <p:spPr>
          <a:xfrm>
            <a:off x="1008664" y="5187097"/>
            <a:ext cx="2211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600" b="1"/>
              <a:t>Dev IA a Medida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7E762987-0D2A-A083-F798-F0AFB46BDC86}"/>
              </a:ext>
            </a:extLst>
          </p:cNvPr>
          <p:cNvCxnSpPr/>
          <p:nvPr/>
        </p:nvCxnSpPr>
        <p:spPr>
          <a:xfrm flipV="1">
            <a:off x="112616" y="946415"/>
            <a:ext cx="53094" cy="5407275"/>
          </a:xfrm>
          <a:prstGeom prst="straightConnector1">
            <a:avLst/>
          </a:prstGeom>
          <a:ln w="38100">
            <a:solidFill>
              <a:srgbClr val="087A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">
            <a:extLst>
              <a:ext uri="{FF2B5EF4-FFF2-40B4-BE49-F238E27FC236}">
                <a16:creationId xmlns:a16="http://schemas.microsoft.com/office/drawing/2014/main" id="{7BB2DB46-0A58-F5DF-49FC-B7F1E540AC8B}"/>
              </a:ext>
            </a:extLst>
          </p:cNvPr>
          <p:cNvSpPr txBox="1"/>
          <p:nvPr/>
        </p:nvSpPr>
        <p:spPr>
          <a:xfrm rot="16200000">
            <a:off x="-1538407" y="3024724"/>
            <a:ext cx="3775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err="1">
                <a:solidFill>
                  <a:schemeClr val="bg2">
                    <a:lumMod val="25000"/>
                  </a:schemeClr>
                </a:solidFill>
                <a:latin typeface="Aptos Black" panose="020B0004020202020204" pitchFamily="34" charset="0"/>
              </a:rPr>
              <a:t>Comoditización</a:t>
            </a:r>
            <a:r>
              <a:rPr lang="es-CO" b="1">
                <a:solidFill>
                  <a:schemeClr val="bg2">
                    <a:lumMod val="25000"/>
                  </a:schemeClr>
                </a:solidFill>
                <a:latin typeface="Aptos Black" panose="020B0004020202020204" pitchFamily="34" charset="0"/>
              </a:rPr>
              <a:t> Ascendente</a:t>
            </a:r>
          </a:p>
        </p:txBody>
      </p:sp>
      <p:grpSp>
        <p:nvGrpSpPr>
          <p:cNvPr id="2" name="Google Shape;4688;p62">
            <a:extLst>
              <a:ext uri="{FF2B5EF4-FFF2-40B4-BE49-F238E27FC236}">
                <a16:creationId xmlns:a16="http://schemas.microsoft.com/office/drawing/2014/main" id="{91AC27BB-5186-38EA-C0B8-AD48469A253A}"/>
              </a:ext>
            </a:extLst>
          </p:cNvPr>
          <p:cNvGrpSpPr/>
          <p:nvPr/>
        </p:nvGrpSpPr>
        <p:grpSpPr>
          <a:xfrm>
            <a:off x="2371774" y="3565898"/>
            <a:ext cx="1244979" cy="740286"/>
            <a:chOff x="2611458" y="3816374"/>
            <a:chExt cx="426329" cy="332375"/>
          </a:xfrm>
          <a:solidFill>
            <a:schemeClr val="tx1"/>
          </a:solidFill>
        </p:grpSpPr>
        <p:sp>
          <p:nvSpPr>
            <p:cNvPr id="8" name="Google Shape;4689;p62">
              <a:extLst>
                <a:ext uri="{FF2B5EF4-FFF2-40B4-BE49-F238E27FC236}">
                  <a16:creationId xmlns:a16="http://schemas.microsoft.com/office/drawing/2014/main" id="{6F4C90A4-5916-7B90-0CA7-AAA0B3904BD0}"/>
                </a:ext>
              </a:extLst>
            </p:cNvPr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690;p62">
              <a:extLst>
                <a:ext uri="{FF2B5EF4-FFF2-40B4-BE49-F238E27FC236}">
                  <a16:creationId xmlns:a16="http://schemas.microsoft.com/office/drawing/2014/main" id="{2FE86E8F-DE3E-93B1-E56D-A059E102F7F7}"/>
                </a:ext>
              </a:extLst>
            </p:cNvPr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691;p62">
              <a:extLst>
                <a:ext uri="{FF2B5EF4-FFF2-40B4-BE49-F238E27FC236}">
                  <a16:creationId xmlns:a16="http://schemas.microsoft.com/office/drawing/2014/main" id="{205BC494-DA3D-5204-ABE7-898E6E1BEB2D}"/>
                </a:ext>
              </a:extLst>
            </p:cNvPr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692;p62">
              <a:extLst>
                <a:ext uri="{FF2B5EF4-FFF2-40B4-BE49-F238E27FC236}">
                  <a16:creationId xmlns:a16="http://schemas.microsoft.com/office/drawing/2014/main" id="{8D519BD2-CE6D-AB04-6893-E019D0DF3BCC}"/>
                </a:ext>
              </a:extLst>
            </p:cNvPr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693;p62">
              <a:extLst>
                <a:ext uri="{FF2B5EF4-FFF2-40B4-BE49-F238E27FC236}">
                  <a16:creationId xmlns:a16="http://schemas.microsoft.com/office/drawing/2014/main" id="{3076F1AF-31B6-4281-111A-CA4BA3C141AD}"/>
                </a:ext>
              </a:extLst>
            </p:cNvPr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694;p62">
              <a:extLst>
                <a:ext uri="{FF2B5EF4-FFF2-40B4-BE49-F238E27FC236}">
                  <a16:creationId xmlns:a16="http://schemas.microsoft.com/office/drawing/2014/main" id="{FC4D0B3E-CD45-7F7E-635A-0108D85FBEAA}"/>
                </a:ext>
              </a:extLst>
            </p:cNvPr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695;p62">
              <a:extLst>
                <a:ext uri="{FF2B5EF4-FFF2-40B4-BE49-F238E27FC236}">
                  <a16:creationId xmlns:a16="http://schemas.microsoft.com/office/drawing/2014/main" id="{D78D39C7-936B-7E2B-2926-EA529DB241F3}"/>
                </a:ext>
              </a:extLst>
            </p:cNvPr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696;p62">
              <a:extLst>
                <a:ext uri="{FF2B5EF4-FFF2-40B4-BE49-F238E27FC236}">
                  <a16:creationId xmlns:a16="http://schemas.microsoft.com/office/drawing/2014/main" id="{696DD6F3-96A8-0F7E-69C9-985486874730}"/>
                </a:ext>
              </a:extLst>
            </p:cNvPr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697;p62">
              <a:extLst>
                <a:ext uri="{FF2B5EF4-FFF2-40B4-BE49-F238E27FC236}">
                  <a16:creationId xmlns:a16="http://schemas.microsoft.com/office/drawing/2014/main" id="{3BDA8187-02EF-EBB4-53F3-B2BD0862FECF}"/>
                </a:ext>
              </a:extLst>
            </p:cNvPr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698;p62">
              <a:extLst>
                <a:ext uri="{FF2B5EF4-FFF2-40B4-BE49-F238E27FC236}">
                  <a16:creationId xmlns:a16="http://schemas.microsoft.com/office/drawing/2014/main" id="{5701E58B-09D6-786E-03A1-B981271E6C47}"/>
                </a:ext>
              </a:extLst>
            </p:cNvPr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0" name="Google Shape;4800;p62">
            <a:extLst>
              <a:ext uri="{FF2B5EF4-FFF2-40B4-BE49-F238E27FC236}">
                <a16:creationId xmlns:a16="http://schemas.microsoft.com/office/drawing/2014/main" id="{14443400-BD98-D66D-9F75-183D4525D112}"/>
              </a:ext>
            </a:extLst>
          </p:cNvPr>
          <p:cNvGrpSpPr/>
          <p:nvPr/>
        </p:nvGrpSpPr>
        <p:grpSpPr>
          <a:xfrm>
            <a:off x="1418427" y="3616127"/>
            <a:ext cx="1030373" cy="790047"/>
            <a:chOff x="3095745" y="3805393"/>
            <a:chExt cx="352840" cy="354717"/>
          </a:xfrm>
          <a:solidFill>
            <a:schemeClr val="tx1"/>
          </a:solidFill>
        </p:grpSpPr>
        <p:sp>
          <p:nvSpPr>
            <p:cNvPr id="32" name="Google Shape;4801;p62">
              <a:extLst>
                <a:ext uri="{FF2B5EF4-FFF2-40B4-BE49-F238E27FC236}">
                  <a16:creationId xmlns:a16="http://schemas.microsoft.com/office/drawing/2014/main" id="{858E14E3-C380-10F8-C200-DBF2F77FE731}"/>
                </a:ext>
              </a:extLst>
            </p:cNvPr>
            <p:cNvSpPr/>
            <p:nvPr/>
          </p:nvSpPr>
          <p:spPr>
            <a:xfrm>
              <a:off x="3095745" y="3805393"/>
              <a:ext cx="272093" cy="271711"/>
            </a:xfrm>
            <a:custGeom>
              <a:avLst/>
              <a:gdLst/>
              <a:ahLst/>
              <a:cxnLst/>
              <a:rect l="l" t="t" r="r" b="b"/>
              <a:pathLst>
                <a:path w="8549" h="8537" extrusionOk="0">
                  <a:moveTo>
                    <a:pt x="4025" y="0"/>
                  </a:moveTo>
                  <a:cubicBezTo>
                    <a:pt x="3763" y="0"/>
                    <a:pt x="3525" y="179"/>
                    <a:pt x="3489" y="441"/>
                  </a:cubicBezTo>
                  <a:lnTo>
                    <a:pt x="3322" y="1262"/>
                  </a:lnTo>
                  <a:cubicBezTo>
                    <a:pt x="3155" y="1322"/>
                    <a:pt x="2977" y="1381"/>
                    <a:pt x="2834" y="1465"/>
                  </a:cubicBezTo>
                  <a:lnTo>
                    <a:pt x="2132" y="1012"/>
                  </a:lnTo>
                  <a:cubicBezTo>
                    <a:pt x="2036" y="947"/>
                    <a:pt x="1929" y="915"/>
                    <a:pt x="1825" y="915"/>
                  </a:cubicBezTo>
                  <a:cubicBezTo>
                    <a:pt x="1683" y="915"/>
                    <a:pt x="1544" y="974"/>
                    <a:pt x="1441" y="1084"/>
                  </a:cubicBezTo>
                  <a:lnTo>
                    <a:pt x="1084" y="1441"/>
                  </a:lnTo>
                  <a:cubicBezTo>
                    <a:pt x="905" y="1619"/>
                    <a:pt x="881" y="1917"/>
                    <a:pt x="1012" y="2119"/>
                  </a:cubicBezTo>
                  <a:lnTo>
                    <a:pt x="1477" y="2822"/>
                  </a:lnTo>
                  <a:cubicBezTo>
                    <a:pt x="1381" y="2989"/>
                    <a:pt x="1322" y="3155"/>
                    <a:pt x="1262" y="3310"/>
                  </a:cubicBezTo>
                  <a:lnTo>
                    <a:pt x="453" y="3477"/>
                  </a:lnTo>
                  <a:cubicBezTo>
                    <a:pt x="191" y="3524"/>
                    <a:pt x="0" y="3763"/>
                    <a:pt x="0" y="4013"/>
                  </a:cubicBezTo>
                  <a:lnTo>
                    <a:pt x="0" y="4525"/>
                  </a:lnTo>
                  <a:cubicBezTo>
                    <a:pt x="0" y="4775"/>
                    <a:pt x="179" y="5013"/>
                    <a:pt x="453" y="5060"/>
                  </a:cubicBezTo>
                  <a:lnTo>
                    <a:pt x="1262" y="5215"/>
                  </a:lnTo>
                  <a:cubicBezTo>
                    <a:pt x="1322" y="5382"/>
                    <a:pt x="1381" y="5560"/>
                    <a:pt x="1477" y="5715"/>
                  </a:cubicBezTo>
                  <a:lnTo>
                    <a:pt x="1012" y="6406"/>
                  </a:lnTo>
                  <a:cubicBezTo>
                    <a:pt x="869" y="6632"/>
                    <a:pt x="893" y="6918"/>
                    <a:pt x="1084" y="7096"/>
                  </a:cubicBezTo>
                  <a:lnTo>
                    <a:pt x="1441" y="7453"/>
                  </a:lnTo>
                  <a:cubicBezTo>
                    <a:pt x="1544" y="7557"/>
                    <a:pt x="1687" y="7608"/>
                    <a:pt x="1830" y="7608"/>
                  </a:cubicBezTo>
                  <a:cubicBezTo>
                    <a:pt x="1935" y="7608"/>
                    <a:pt x="2041" y="7580"/>
                    <a:pt x="2132" y="7525"/>
                  </a:cubicBezTo>
                  <a:lnTo>
                    <a:pt x="2834" y="7061"/>
                  </a:lnTo>
                  <a:cubicBezTo>
                    <a:pt x="2989" y="7156"/>
                    <a:pt x="3155" y="7215"/>
                    <a:pt x="3322" y="7275"/>
                  </a:cubicBezTo>
                  <a:lnTo>
                    <a:pt x="3489" y="8096"/>
                  </a:lnTo>
                  <a:cubicBezTo>
                    <a:pt x="3525" y="8346"/>
                    <a:pt x="3763" y="8537"/>
                    <a:pt x="4025" y="8537"/>
                  </a:cubicBezTo>
                  <a:lnTo>
                    <a:pt x="4525" y="8537"/>
                  </a:lnTo>
                  <a:cubicBezTo>
                    <a:pt x="4775" y="8537"/>
                    <a:pt x="5013" y="8358"/>
                    <a:pt x="5060" y="8096"/>
                  </a:cubicBezTo>
                  <a:lnTo>
                    <a:pt x="5227" y="7275"/>
                  </a:lnTo>
                  <a:cubicBezTo>
                    <a:pt x="5358" y="7227"/>
                    <a:pt x="5489" y="7180"/>
                    <a:pt x="5632" y="7120"/>
                  </a:cubicBezTo>
                  <a:cubicBezTo>
                    <a:pt x="5692" y="7084"/>
                    <a:pt x="5727" y="6977"/>
                    <a:pt x="5692" y="6894"/>
                  </a:cubicBezTo>
                  <a:cubicBezTo>
                    <a:pt x="5655" y="6821"/>
                    <a:pt x="5584" y="6790"/>
                    <a:pt x="5515" y="6790"/>
                  </a:cubicBezTo>
                  <a:cubicBezTo>
                    <a:pt x="5494" y="6790"/>
                    <a:pt x="5473" y="6793"/>
                    <a:pt x="5453" y="6799"/>
                  </a:cubicBezTo>
                  <a:cubicBezTo>
                    <a:pt x="5299" y="6870"/>
                    <a:pt x="5156" y="6918"/>
                    <a:pt x="5001" y="6965"/>
                  </a:cubicBezTo>
                  <a:cubicBezTo>
                    <a:pt x="4941" y="6977"/>
                    <a:pt x="4882" y="7037"/>
                    <a:pt x="4882" y="7096"/>
                  </a:cubicBezTo>
                  <a:lnTo>
                    <a:pt x="4703" y="8025"/>
                  </a:lnTo>
                  <a:cubicBezTo>
                    <a:pt x="4691" y="8108"/>
                    <a:pt x="4596" y="8180"/>
                    <a:pt x="4513" y="8180"/>
                  </a:cubicBezTo>
                  <a:lnTo>
                    <a:pt x="4001" y="8180"/>
                  </a:lnTo>
                  <a:cubicBezTo>
                    <a:pt x="3917" y="8180"/>
                    <a:pt x="3822" y="8120"/>
                    <a:pt x="3810" y="8025"/>
                  </a:cubicBezTo>
                  <a:lnTo>
                    <a:pt x="3632" y="7096"/>
                  </a:lnTo>
                  <a:cubicBezTo>
                    <a:pt x="3620" y="7037"/>
                    <a:pt x="3572" y="6977"/>
                    <a:pt x="3513" y="6965"/>
                  </a:cubicBezTo>
                  <a:cubicBezTo>
                    <a:pt x="3310" y="6906"/>
                    <a:pt x="3096" y="6811"/>
                    <a:pt x="2905" y="6703"/>
                  </a:cubicBezTo>
                  <a:cubicBezTo>
                    <a:pt x="2876" y="6691"/>
                    <a:pt x="2843" y="6686"/>
                    <a:pt x="2812" y="6686"/>
                  </a:cubicBezTo>
                  <a:cubicBezTo>
                    <a:pt x="2780" y="6686"/>
                    <a:pt x="2751" y="6691"/>
                    <a:pt x="2727" y="6703"/>
                  </a:cubicBezTo>
                  <a:lnTo>
                    <a:pt x="1941" y="7227"/>
                  </a:lnTo>
                  <a:cubicBezTo>
                    <a:pt x="1904" y="7249"/>
                    <a:pt x="1864" y="7260"/>
                    <a:pt x="1824" y="7260"/>
                  </a:cubicBezTo>
                  <a:cubicBezTo>
                    <a:pt x="1774" y="7260"/>
                    <a:pt x="1725" y="7243"/>
                    <a:pt x="1679" y="7203"/>
                  </a:cubicBezTo>
                  <a:lnTo>
                    <a:pt x="1322" y="6846"/>
                  </a:lnTo>
                  <a:cubicBezTo>
                    <a:pt x="1262" y="6787"/>
                    <a:pt x="1250" y="6680"/>
                    <a:pt x="1298" y="6584"/>
                  </a:cubicBezTo>
                  <a:lnTo>
                    <a:pt x="1822" y="5799"/>
                  </a:lnTo>
                  <a:cubicBezTo>
                    <a:pt x="1846" y="5739"/>
                    <a:pt x="1858" y="5679"/>
                    <a:pt x="1822" y="5620"/>
                  </a:cubicBezTo>
                  <a:cubicBezTo>
                    <a:pt x="1715" y="5429"/>
                    <a:pt x="1620" y="5215"/>
                    <a:pt x="1560" y="5013"/>
                  </a:cubicBezTo>
                  <a:cubicBezTo>
                    <a:pt x="1548" y="4953"/>
                    <a:pt x="1489" y="4894"/>
                    <a:pt x="1429" y="4894"/>
                  </a:cubicBezTo>
                  <a:lnTo>
                    <a:pt x="512" y="4715"/>
                  </a:lnTo>
                  <a:cubicBezTo>
                    <a:pt x="417" y="4703"/>
                    <a:pt x="346" y="4608"/>
                    <a:pt x="346" y="4525"/>
                  </a:cubicBezTo>
                  <a:lnTo>
                    <a:pt x="346" y="4013"/>
                  </a:lnTo>
                  <a:cubicBezTo>
                    <a:pt x="346" y="3929"/>
                    <a:pt x="405" y="3834"/>
                    <a:pt x="512" y="3822"/>
                  </a:cubicBezTo>
                  <a:lnTo>
                    <a:pt x="1429" y="3643"/>
                  </a:lnTo>
                  <a:cubicBezTo>
                    <a:pt x="1489" y="3632"/>
                    <a:pt x="1548" y="3584"/>
                    <a:pt x="1560" y="3524"/>
                  </a:cubicBezTo>
                  <a:cubicBezTo>
                    <a:pt x="1620" y="3322"/>
                    <a:pt x="1715" y="3108"/>
                    <a:pt x="1822" y="2917"/>
                  </a:cubicBezTo>
                  <a:cubicBezTo>
                    <a:pt x="1846" y="2858"/>
                    <a:pt x="1846" y="2786"/>
                    <a:pt x="1822" y="2739"/>
                  </a:cubicBezTo>
                  <a:lnTo>
                    <a:pt x="1298" y="1941"/>
                  </a:lnTo>
                  <a:cubicBezTo>
                    <a:pt x="1250" y="1869"/>
                    <a:pt x="1250" y="1762"/>
                    <a:pt x="1322" y="1691"/>
                  </a:cubicBezTo>
                  <a:lnTo>
                    <a:pt x="1679" y="1334"/>
                  </a:lnTo>
                  <a:cubicBezTo>
                    <a:pt x="1714" y="1299"/>
                    <a:pt x="1765" y="1280"/>
                    <a:pt x="1820" y="1280"/>
                  </a:cubicBezTo>
                  <a:cubicBezTo>
                    <a:pt x="1859" y="1280"/>
                    <a:pt x="1901" y="1290"/>
                    <a:pt x="1941" y="1310"/>
                  </a:cubicBezTo>
                  <a:lnTo>
                    <a:pt x="2727" y="1822"/>
                  </a:lnTo>
                  <a:cubicBezTo>
                    <a:pt x="2759" y="1841"/>
                    <a:pt x="2791" y="1853"/>
                    <a:pt x="2822" y="1853"/>
                  </a:cubicBezTo>
                  <a:cubicBezTo>
                    <a:pt x="2850" y="1853"/>
                    <a:pt x="2878" y="1844"/>
                    <a:pt x="2905" y="1822"/>
                  </a:cubicBezTo>
                  <a:cubicBezTo>
                    <a:pt x="3096" y="1727"/>
                    <a:pt x="3310" y="1631"/>
                    <a:pt x="3513" y="1572"/>
                  </a:cubicBezTo>
                  <a:cubicBezTo>
                    <a:pt x="3572" y="1560"/>
                    <a:pt x="3632" y="1500"/>
                    <a:pt x="3632" y="1441"/>
                  </a:cubicBezTo>
                  <a:lnTo>
                    <a:pt x="3810" y="512"/>
                  </a:lnTo>
                  <a:cubicBezTo>
                    <a:pt x="3822" y="429"/>
                    <a:pt x="3917" y="357"/>
                    <a:pt x="4001" y="357"/>
                  </a:cubicBezTo>
                  <a:lnTo>
                    <a:pt x="4513" y="357"/>
                  </a:lnTo>
                  <a:cubicBezTo>
                    <a:pt x="4596" y="357"/>
                    <a:pt x="4691" y="417"/>
                    <a:pt x="4703" y="512"/>
                  </a:cubicBezTo>
                  <a:lnTo>
                    <a:pt x="4882" y="1441"/>
                  </a:lnTo>
                  <a:cubicBezTo>
                    <a:pt x="4894" y="1500"/>
                    <a:pt x="4941" y="1560"/>
                    <a:pt x="5001" y="1572"/>
                  </a:cubicBezTo>
                  <a:cubicBezTo>
                    <a:pt x="5215" y="1631"/>
                    <a:pt x="5418" y="1727"/>
                    <a:pt x="5608" y="1822"/>
                  </a:cubicBezTo>
                  <a:cubicBezTo>
                    <a:pt x="5638" y="1840"/>
                    <a:pt x="5674" y="1849"/>
                    <a:pt x="5706" y="1849"/>
                  </a:cubicBezTo>
                  <a:cubicBezTo>
                    <a:pt x="5739" y="1849"/>
                    <a:pt x="5769" y="1840"/>
                    <a:pt x="5787" y="1822"/>
                  </a:cubicBezTo>
                  <a:lnTo>
                    <a:pt x="6584" y="1310"/>
                  </a:lnTo>
                  <a:cubicBezTo>
                    <a:pt x="6617" y="1288"/>
                    <a:pt x="6656" y="1277"/>
                    <a:pt x="6696" y="1277"/>
                  </a:cubicBezTo>
                  <a:cubicBezTo>
                    <a:pt x="6745" y="1277"/>
                    <a:pt x="6795" y="1294"/>
                    <a:pt x="6835" y="1334"/>
                  </a:cubicBezTo>
                  <a:lnTo>
                    <a:pt x="7192" y="1691"/>
                  </a:lnTo>
                  <a:cubicBezTo>
                    <a:pt x="7251" y="1750"/>
                    <a:pt x="7263" y="1858"/>
                    <a:pt x="7216" y="1941"/>
                  </a:cubicBezTo>
                  <a:lnTo>
                    <a:pt x="6704" y="2739"/>
                  </a:lnTo>
                  <a:cubicBezTo>
                    <a:pt x="6668" y="2798"/>
                    <a:pt x="6656" y="2858"/>
                    <a:pt x="6704" y="2917"/>
                  </a:cubicBezTo>
                  <a:cubicBezTo>
                    <a:pt x="6799" y="3108"/>
                    <a:pt x="6894" y="3322"/>
                    <a:pt x="6954" y="3524"/>
                  </a:cubicBezTo>
                  <a:cubicBezTo>
                    <a:pt x="6965" y="3584"/>
                    <a:pt x="7025" y="3643"/>
                    <a:pt x="7085" y="3643"/>
                  </a:cubicBezTo>
                  <a:lnTo>
                    <a:pt x="8013" y="3822"/>
                  </a:lnTo>
                  <a:cubicBezTo>
                    <a:pt x="8097" y="3834"/>
                    <a:pt x="8168" y="3929"/>
                    <a:pt x="8168" y="4013"/>
                  </a:cubicBezTo>
                  <a:lnTo>
                    <a:pt x="8168" y="4525"/>
                  </a:lnTo>
                  <a:cubicBezTo>
                    <a:pt x="8168" y="4608"/>
                    <a:pt x="8108" y="4703"/>
                    <a:pt x="8013" y="4715"/>
                  </a:cubicBezTo>
                  <a:lnTo>
                    <a:pt x="7085" y="4894"/>
                  </a:lnTo>
                  <a:cubicBezTo>
                    <a:pt x="7025" y="4906"/>
                    <a:pt x="6965" y="4953"/>
                    <a:pt x="6954" y="5013"/>
                  </a:cubicBezTo>
                  <a:cubicBezTo>
                    <a:pt x="6906" y="5156"/>
                    <a:pt x="6846" y="5322"/>
                    <a:pt x="6787" y="5477"/>
                  </a:cubicBezTo>
                  <a:cubicBezTo>
                    <a:pt x="6739" y="5560"/>
                    <a:pt x="6787" y="5668"/>
                    <a:pt x="6882" y="5715"/>
                  </a:cubicBezTo>
                  <a:cubicBezTo>
                    <a:pt x="6903" y="5724"/>
                    <a:pt x="6926" y="5729"/>
                    <a:pt x="6949" y="5729"/>
                  </a:cubicBezTo>
                  <a:cubicBezTo>
                    <a:pt x="7016" y="5729"/>
                    <a:pt x="7085" y="5691"/>
                    <a:pt x="7120" y="5620"/>
                  </a:cubicBezTo>
                  <a:cubicBezTo>
                    <a:pt x="7180" y="5489"/>
                    <a:pt x="7239" y="5358"/>
                    <a:pt x="7275" y="5215"/>
                  </a:cubicBezTo>
                  <a:lnTo>
                    <a:pt x="8097" y="5060"/>
                  </a:lnTo>
                  <a:cubicBezTo>
                    <a:pt x="8347" y="5013"/>
                    <a:pt x="8549" y="4775"/>
                    <a:pt x="8549" y="4525"/>
                  </a:cubicBezTo>
                  <a:lnTo>
                    <a:pt x="8549" y="4013"/>
                  </a:lnTo>
                  <a:cubicBezTo>
                    <a:pt x="8549" y="3763"/>
                    <a:pt x="8370" y="3524"/>
                    <a:pt x="8097" y="3477"/>
                  </a:cubicBezTo>
                  <a:lnTo>
                    <a:pt x="7275" y="3310"/>
                  </a:lnTo>
                  <a:cubicBezTo>
                    <a:pt x="7216" y="3155"/>
                    <a:pt x="7156" y="2977"/>
                    <a:pt x="7073" y="2822"/>
                  </a:cubicBezTo>
                  <a:lnTo>
                    <a:pt x="7537" y="2119"/>
                  </a:lnTo>
                  <a:cubicBezTo>
                    <a:pt x="7680" y="1905"/>
                    <a:pt x="7656" y="1619"/>
                    <a:pt x="7454" y="1441"/>
                  </a:cubicBezTo>
                  <a:lnTo>
                    <a:pt x="7096" y="1084"/>
                  </a:lnTo>
                  <a:cubicBezTo>
                    <a:pt x="6992" y="980"/>
                    <a:pt x="6848" y="924"/>
                    <a:pt x="6705" y="924"/>
                  </a:cubicBezTo>
                  <a:cubicBezTo>
                    <a:pt x="6603" y="924"/>
                    <a:pt x="6502" y="953"/>
                    <a:pt x="6418" y="1012"/>
                  </a:cubicBezTo>
                  <a:lnTo>
                    <a:pt x="5715" y="1465"/>
                  </a:lnTo>
                  <a:cubicBezTo>
                    <a:pt x="5549" y="1381"/>
                    <a:pt x="5394" y="1322"/>
                    <a:pt x="5227" y="1262"/>
                  </a:cubicBezTo>
                  <a:lnTo>
                    <a:pt x="5060" y="441"/>
                  </a:lnTo>
                  <a:cubicBezTo>
                    <a:pt x="5013" y="191"/>
                    <a:pt x="4775" y="0"/>
                    <a:pt x="4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02;p62">
              <a:extLst>
                <a:ext uri="{FF2B5EF4-FFF2-40B4-BE49-F238E27FC236}">
                  <a16:creationId xmlns:a16="http://schemas.microsoft.com/office/drawing/2014/main" id="{924E74B2-62AF-7892-6C3F-12ED93CDD4D9}"/>
                </a:ext>
              </a:extLst>
            </p:cNvPr>
            <p:cNvSpPr/>
            <p:nvPr/>
          </p:nvSpPr>
          <p:spPr>
            <a:xfrm>
              <a:off x="3184798" y="3878883"/>
              <a:ext cx="109550" cy="94018"/>
            </a:xfrm>
            <a:custGeom>
              <a:avLst/>
              <a:gdLst/>
              <a:ahLst/>
              <a:cxnLst/>
              <a:rect l="l" t="t" r="r" b="b"/>
              <a:pathLst>
                <a:path w="3442" h="2954" extrusionOk="0">
                  <a:moveTo>
                    <a:pt x="1465" y="1"/>
                  </a:moveTo>
                  <a:cubicBezTo>
                    <a:pt x="941" y="1"/>
                    <a:pt x="453" y="191"/>
                    <a:pt x="72" y="561"/>
                  </a:cubicBezTo>
                  <a:cubicBezTo>
                    <a:pt x="0" y="632"/>
                    <a:pt x="0" y="739"/>
                    <a:pt x="72" y="811"/>
                  </a:cubicBezTo>
                  <a:cubicBezTo>
                    <a:pt x="113" y="852"/>
                    <a:pt x="158" y="873"/>
                    <a:pt x="203" y="873"/>
                  </a:cubicBezTo>
                  <a:cubicBezTo>
                    <a:pt x="247" y="873"/>
                    <a:pt x="292" y="852"/>
                    <a:pt x="334" y="811"/>
                  </a:cubicBezTo>
                  <a:cubicBezTo>
                    <a:pt x="631" y="513"/>
                    <a:pt x="1024" y="358"/>
                    <a:pt x="1465" y="358"/>
                  </a:cubicBezTo>
                  <a:cubicBezTo>
                    <a:pt x="2358" y="358"/>
                    <a:pt x="3084" y="1084"/>
                    <a:pt x="3084" y="1977"/>
                  </a:cubicBezTo>
                  <a:cubicBezTo>
                    <a:pt x="3084" y="2227"/>
                    <a:pt x="3024" y="2477"/>
                    <a:pt x="2905" y="2716"/>
                  </a:cubicBezTo>
                  <a:cubicBezTo>
                    <a:pt x="2846" y="2799"/>
                    <a:pt x="2894" y="2894"/>
                    <a:pt x="2977" y="2942"/>
                  </a:cubicBezTo>
                  <a:cubicBezTo>
                    <a:pt x="3013" y="2954"/>
                    <a:pt x="3036" y="2954"/>
                    <a:pt x="3048" y="2954"/>
                  </a:cubicBezTo>
                  <a:cubicBezTo>
                    <a:pt x="3108" y="2954"/>
                    <a:pt x="3167" y="2930"/>
                    <a:pt x="3215" y="2870"/>
                  </a:cubicBezTo>
                  <a:cubicBezTo>
                    <a:pt x="3370" y="2585"/>
                    <a:pt x="3441" y="2287"/>
                    <a:pt x="3441" y="1977"/>
                  </a:cubicBezTo>
                  <a:cubicBezTo>
                    <a:pt x="3441" y="894"/>
                    <a:pt x="2560" y="1"/>
                    <a:pt x="1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03;p62">
              <a:extLst>
                <a:ext uri="{FF2B5EF4-FFF2-40B4-BE49-F238E27FC236}">
                  <a16:creationId xmlns:a16="http://schemas.microsoft.com/office/drawing/2014/main" id="{76F1C588-A646-42B6-6B8A-2F98DB7AAB2B}"/>
                </a:ext>
              </a:extLst>
            </p:cNvPr>
            <p:cNvSpPr/>
            <p:nvPr/>
          </p:nvSpPr>
          <p:spPr>
            <a:xfrm>
              <a:off x="3168120" y="3917331"/>
              <a:ext cx="102707" cy="87016"/>
            </a:xfrm>
            <a:custGeom>
              <a:avLst/>
              <a:gdLst/>
              <a:ahLst/>
              <a:cxnLst/>
              <a:rect l="l" t="t" r="r" b="b"/>
              <a:pathLst>
                <a:path w="3227" h="2734" extrusionOk="0">
                  <a:moveTo>
                    <a:pt x="277" y="0"/>
                  </a:moveTo>
                  <a:cubicBezTo>
                    <a:pt x="203" y="0"/>
                    <a:pt x="136" y="38"/>
                    <a:pt x="108" y="115"/>
                  </a:cubicBezTo>
                  <a:cubicBezTo>
                    <a:pt x="36" y="317"/>
                    <a:pt x="0" y="531"/>
                    <a:pt x="0" y="758"/>
                  </a:cubicBezTo>
                  <a:cubicBezTo>
                    <a:pt x="0" y="1841"/>
                    <a:pt x="881" y="2734"/>
                    <a:pt x="1977" y="2734"/>
                  </a:cubicBezTo>
                  <a:cubicBezTo>
                    <a:pt x="2394" y="2734"/>
                    <a:pt x="2798" y="2603"/>
                    <a:pt x="3144" y="2365"/>
                  </a:cubicBezTo>
                  <a:cubicBezTo>
                    <a:pt x="3215" y="2305"/>
                    <a:pt x="3227" y="2198"/>
                    <a:pt x="3191" y="2127"/>
                  </a:cubicBezTo>
                  <a:cubicBezTo>
                    <a:pt x="3162" y="2075"/>
                    <a:pt x="3106" y="2051"/>
                    <a:pt x="3050" y="2051"/>
                  </a:cubicBezTo>
                  <a:cubicBezTo>
                    <a:pt x="3015" y="2051"/>
                    <a:pt x="2981" y="2061"/>
                    <a:pt x="2953" y="2079"/>
                  </a:cubicBezTo>
                  <a:cubicBezTo>
                    <a:pt x="2667" y="2282"/>
                    <a:pt x="2334" y="2389"/>
                    <a:pt x="2001" y="2389"/>
                  </a:cubicBezTo>
                  <a:cubicBezTo>
                    <a:pt x="1108" y="2389"/>
                    <a:pt x="370" y="1662"/>
                    <a:pt x="370" y="769"/>
                  </a:cubicBezTo>
                  <a:cubicBezTo>
                    <a:pt x="370" y="591"/>
                    <a:pt x="405" y="412"/>
                    <a:pt x="465" y="246"/>
                  </a:cubicBezTo>
                  <a:cubicBezTo>
                    <a:pt x="465" y="138"/>
                    <a:pt x="417" y="43"/>
                    <a:pt x="334" y="7"/>
                  </a:cubicBezTo>
                  <a:cubicBezTo>
                    <a:pt x="315" y="3"/>
                    <a:pt x="296" y="0"/>
                    <a:pt x="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04;p62">
              <a:extLst>
                <a:ext uri="{FF2B5EF4-FFF2-40B4-BE49-F238E27FC236}">
                  <a16:creationId xmlns:a16="http://schemas.microsoft.com/office/drawing/2014/main" id="{F24028E9-EC56-8334-E69E-8371108EEA69}"/>
                </a:ext>
              </a:extLst>
            </p:cNvPr>
            <p:cNvSpPr/>
            <p:nvPr/>
          </p:nvSpPr>
          <p:spPr>
            <a:xfrm>
              <a:off x="3264749" y="3976275"/>
              <a:ext cx="183836" cy="183836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739" y="1"/>
                  </a:moveTo>
                  <a:cubicBezTo>
                    <a:pt x="2548" y="1"/>
                    <a:pt x="2370" y="156"/>
                    <a:pt x="2322" y="346"/>
                  </a:cubicBezTo>
                  <a:lnTo>
                    <a:pt x="2215" y="846"/>
                  </a:lnTo>
                  <a:cubicBezTo>
                    <a:pt x="2132" y="882"/>
                    <a:pt x="2036" y="930"/>
                    <a:pt x="1953" y="953"/>
                  </a:cubicBezTo>
                  <a:lnTo>
                    <a:pt x="1525" y="668"/>
                  </a:lnTo>
                  <a:cubicBezTo>
                    <a:pt x="1454" y="627"/>
                    <a:pt x="1372" y="606"/>
                    <a:pt x="1291" y="606"/>
                  </a:cubicBezTo>
                  <a:cubicBezTo>
                    <a:pt x="1181" y="606"/>
                    <a:pt x="1071" y="645"/>
                    <a:pt x="989" y="727"/>
                  </a:cubicBezTo>
                  <a:lnTo>
                    <a:pt x="751" y="965"/>
                  </a:lnTo>
                  <a:cubicBezTo>
                    <a:pt x="620" y="1108"/>
                    <a:pt x="584" y="1322"/>
                    <a:pt x="691" y="1501"/>
                  </a:cubicBezTo>
                  <a:lnTo>
                    <a:pt x="977" y="1942"/>
                  </a:lnTo>
                  <a:cubicBezTo>
                    <a:pt x="917" y="2061"/>
                    <a:pt x="870" y="2180"/>
                    <a:pt x="822" y="2311"/>
                  </a:cubicBezTo>
                  <a:cubicBezTo>
                    <a:pt x="786" y="2394"/>
                    <a:pt x="858" y="2501"/>
                    <a:pt x="941" y="2537"/>
                  </a:cubicBezTo>
                  <a:cubicBezTo>
                    <a:pt x="954" y="2541"/>
                    <a:pt x="967" y="2542"/>
                    <a:pt x="980" y="2542"/>
                  </a:cubicBezTo>
                  <a:cubicBezTo>
                    <a:pt x="1055" y="2542"/>
                    <a:pt x="1137" y="2489"/>
                    <a:pt x="1167" y="2418"/>
                  </a:cubicBezTo>
                  <a:cubicBezTo>
                    <a:pt x="1203" y="2275"/>
                    <a:pt x="1251" y="2144"/>
                    <a:pt x="1322" y="2025"/>
                  </a:cubicBezTo>
                  <a:cubicBezTo>
                    <a:pt x="1358" y="1965"/>
                    <a:pt x="1358" y="1894"/>
                    <a:pt x="1322" y="1846"/>
                  </a:cubicBezTo>
                  <a:lnTo>
                    <a:pt x="989" y="1322"/>
                  </a:lnTo>
                  <a:cubicBezTo>
                    <a:pt x="977" y="1299"/>
                    <a:pt x="977" y="1263"/>
                    <a:pt x="1001" y="1239"/>
                  </a:cubicBezTo>
                  <a:lnTo>
                    <a:pt x="1239" y="1001"/>
                  </a:lnTo>
                  <a:cubicBezTo>
                    <a:pt x="1258" y="981"/>
                    <a:pt x="1274" y="973"/>
                    <a:pt x="1291" y="973"/>
                  </a:cubicBezTo>
                  <a:cubicBezTo>
                    <a:pt x="1304" y="973"/>
                    <a:pt x="1318" y="978"/>
                    <a:pt x="1334" y="989"/>
                  </a:cubicBezTo>
                  <a:lnTo>
                    <a:pt x="1846" y="1322"/>
                  </a:lnTo>
                  <a:cubicBezTo>
                    <a:pt x="1878" y="1342"/>
                    <a:pt x="1910" y="1354"/>
                    <a:pt x="1942" y="1354"/>
                  </a:cubicBezTo>
                  <a:cubicBezTo>
                    <a:pt x="1969" y="1354"/>
                    <a:pt x="1997" y="1345"/>
                    <a:pt x="2025" y="1322"/>
                  </a:cubicBezTo>
                  <a:cubicBezTo>
                    <a:pt x="2144" y="1251"/>
                    <a:pt x="2287" y="1203"/>
                    <a:pt x="2417" y="1156"/>
                  </a:cubicBezTo>
                  <a:cubicBezTo>
                    <a:pt x="2477" y="1144"/>
                    <a:pt x="2537" y="1084"/>
                    <a:pt x="2537" y="1025"/>
                  </a:cubicBezTo>
                  <a:lnTo>
                    <a:pt x="2656" y="418"/>
                  </a:lnTo>
                  <a:cubicBezTo>
                    <a:pt x="2656" y="382"/>
                    <a:pt x="2679" y="358"/>
                    <a:pt x="2727" y="358"/>
                  </a:cubicBezTo>
                  <a:lnTo>
                    <a:pt x="3060" y="358"/>
                  </a:lnTo>
                  <a:cubicBezTo>
                    <a:pt x="3084" y="358"/>
                    <a:pt x="3120" y="394"/>
                    <a:pt x="3132" y="418"/>
                  </a:cubicBezTo>
                  <a:lnTo>
                    <a:pt x="3251" y="1025"/>
                  </a:lnTo>
                  <a:cubicBezTo>
                    <a:pt x="3263" y="1084"/>
                    <a:pt x="3310" y="1144"/>
                    <a:pt x="3370" y="1156"/>
                  </a:cubicBezTo>
                  <a:cubicBezTo>
                    <a:pt x="3501" y="1203"/>
                    <a:pt x="3632" y="1251"/>
                    <a:pt x="3751" y="1322"/>
                  </a:cubicBezTo>
                  <a:cubicBezTo>
                    <a:pt x="3781" y="1340"/>
                    <a:pt x="3816" y="1349"/>
                    <a:pt x="3849" y="1349"/>
                  </a:cubicBezTo>
                  <a:cubicBezTo>
                    <a:pt x="3882" y="1349"/>
                    <a:pt x="3912" y="1340"/>
                    <a:pt x="3930" y="1322"/>
                  </a:cubicBezTo>
                  <a:lnTo>
                    <a:pt x="4453" y="989"/>
                  </a:lnTo>
                  <a:cubicBezTo>
                    <a:pt x="4469" y="978"/>
                    <a:pt x="4483" y="973"/>
                    <a:pt x="4497" y="973"/>
                  </a:cubicBezTo>
                  <a:cubicBezTo>
                    <a:pt x="4513" y="973"/>
                    <a:pt x="4529" y="981"/>
                    <a:pt x="4549" y="1001"/>
                  </a:cubicBezTo>
                  <a:lnTo>
                    <a:pt x="4787" y="1239"/>
                  </a:lnTo>
                  <a:cubicBezTo>
                    <a:pt x="4811" y="1263"/>
                    <a:pt x="4811" y="1299"/>
                    <a:pt x="4799" y="1322"/>
                  </a:cubicBezTo>
                  <a:lnTo>
                    <a:pt x="4453" y="1846"/>
                  </a:lnTo>
                  <a:cubicBezTo>
                    <a:pt x="4430" y="1906"/>
                    <a:pt x="4406" y="1965"/>
                    <a:pt x="4453" y="2025"/>
                  </a:cubicBezTo>
                  <a:cubicBezTo>
                    <a:pt x="4525" y="2144"/>
                    <a:pt x="4573" y="2275"/>
                    <a:pt x="4620" y="2418"/>
                  </a:cubicBezTo>
                  <a:cubicBezTo>
                    <a:pt x="4632" y="2477"/>
                    <a:pt x="4692" y="2537"/>
                    <a:pt x="4751" y="2537"/>
                  </a:cubicBezTo>
                  <a:lnTo>
                    <a:pt x="5358" y="2656"/>
                  </a:lnTo>
                  <a:cubicBezTo>
                    <a:pt x="5394" y="2656"/>
                    <a:pt x="5418" y="2680"/>
                    <a:pt x="5418" y="2727"/>
                  </a:cubicBezTo>
                  <a:lnTo>
                    <a:pt x="5418" y="3049"/>
                  </a:lnTo>
                  <a:cubicBezTo>
                    <a:pt x="5418" y="3085"/>
                    <a:pt x="5394" y="3108"/>
                    <a:pt x="5358" y="3132"/>
                  </a:cubicBezTo>
                  <a:lnTo>
                    <a:pt x="4751" y="3251"/>
                  </a:lnTo>
                  <a:cubicBezTo>
                    <a:pt x="4692" y="3263"/>
                    <a:pt x="4632" y="3311"/>
                    <a:pt x="4620" y="3370"/>
                  </a:cubicBezTo>
                  <a:cubicBezTo>
                    <a:pt x="4573" y="3501"/>
                    <a:pt x="4525" y="3632"/>
                    <a:pt x="4453" y="3751"/>
                  </a:cubicBezTo>
                  <a:cubicBezTo>
                    <a:pt x="4430" y="3811"/>
                    <a:pt x="4430" y="3882"/>
                    <a:pt x="4453" y="3930"/>
                  </a:cubicBezTo>
                  <a:lnTo>
                    <a:pt x="4799" y="4454"/>
                  </a:lnTo>
                  <a:cubicBezTo>
                    <a:pt x="4811" y="4478"/>
                    <a:pt x="4811" y="4513"/>
                    <a:pt x="4787" y="4537"/>
                  </a:cubicBezTo>
                  <a:lnTo>
                    <a:pt x="4549" y="4775"/>
                  </a:lnTo>
                  <a:cubicBezTo>
                    <a:pt x="4526" y="4798"/>
                    <a:pt x="4508" y="4806"/>
                    <a:pt x="4489" y="4806"/>
                  </a:cubicBezTo>
                  <a:cubicBezTo>
                    <a:pt x="4478" y="4806"/>
                    <a:pt x="4467" y="4803"/>
                    <a:pt x="4453" y="4799"/>
                  </a:cubicBezTo>
                  <a:lnTo>
                    <a:pt x="3930" y="4454"/>
                  </a:lnTo>
                  <a:cubicBezTo>
                    <a:pt x="3898" y="4435"/>
                    <a:pt x="3866" y="4422"/>
                    <a:pt x="3834" y="4422"/>
                  </a:cubicBezTo>
                  <a:cubicBezTo>
                    <a:pt x="3806" y="4422"/>
                    <a:pt x="3779" y="4432"/>
                    <a:pt x="3751" y="4454"/>
                  </a:cubicBezTo>
                  <a:cubicBezTo>
                    <a:pt x="3632" y="4525"/>
                    <a:pt x="3501" y="4573"/>
                    <a:pt x="3370" y="4621"/>
                  </a:cubicBezTo>
                  <a:cubicBezTo>
                    <a:pt x="3310" y="4632"/>
                    <a:pt x="3251" y="4692"/>
                    <a:pt x="3251" y="4751"/>
                  </a:cubicBezTo>
                  <a:lnTo>
                    <a:pt x="3132" y="5359"/>
                  </a:lnTo>
                  <a:cubicBezTo>
                    <a:pt x="3132" y="5394"/>
                    <a:pt x="3096" y="5418"/>
                    <a:pt x="3060" y="5418"/>
                  </a:cubicBezTo>
                  <a:lnTo>
                    <a:pt x="2727" y="5418"/>
                  </a:lnTo>
                  <a:cubicBezTo>
                    <a:pt x="2703" y="5418"/>
                    <a:pt x="2668" y="5394"/>
                    <a:pt x="2656" y="5359"/>
                  </a:cubicBezTo>
                  <a:lnTo>
                    <a:pt x="2537" y="4751"/>
                  </a:lnTo>
                  <a:cubicBezTo>
                    <a:pt x="2525" y="4692"/>
                    <a:pt x="2477" y="4632"/>
                    <a:pt x="2417" y="4621"/>
                  </a:cubicBezTo>
                  <a:cubicBezTo>
                    <a:pt x="2287" y="4573"/>
                    <a:pt x="2144" y="4525"/>
                    <a:pt x="2025" y="4454"/>
                  </a:cubicBezTo>
                  <a:cubicBezTo>
                    <a:pt x="1995" y="4436"/>
                    <a:pt x="1962" y="4427"/>
                    <a:pt x="1931" y="4427"/>
                  </a:cubicBezTo>
                  <a:cubicBezTo>
                    <a:pt x="1900" y="4427"/>
                    <a:pt x="1870" y="4436"/>
                    <a:pt x="1846" y="4454"/>
                  </a:cubicBezTo>
                  <a:lnTo>
                    <a:pt x="1334" y="4799"/>
                  </a:lnTo>
                  <a:cubicBezTo>
                    <a:pt x="1321" y="4803"/>
                    <a:pt x="1309" y="4806"/>
                    <a:pt x="1298" y="4806"/>
                  </a:cubicBezTo>
                  <a:cubicBezTo>
                    <a:pt x="1279" y="4806"/>
                    <a:pt x="1261" y="4798"/>
                    <a:pt x="1239" y="4775"/>
                  </a:cubicBezTo>
                  <a:lnTo>
                    <a:pt x="1001" y="4537"/>
                  </a:lnTo>
                  <a:cubicBezTo>
                    <a:pt x="977" y="4513"/>
                    <a:pt x="977" y="4478"/>
                    <a:pt x="989" y="4454"/>
                  </a:cubicBezTo>
                  <a:lnTo>
                    <a:pt x="1322" y="3930"/>
                  </a:lnTo>
                  <a:cubicBezTo>
                    <a:pt x="1358" y="3870"/>
                    <a:pt x="1370" y="3811"/>
                    <a:pt x="1322" y="3751"/>
                  </a:cubicBezTo>
                  <a:cubicBezTo>
                    <a:pt x="1251" y="3632"/>
                    <a:pt x="1215" y="3501"/>
                    <a:pt x="1167" y="3370"/>
                  </a:cubicBezTo>
                  <a:cubicBezTo>
                    <a:pt x="1144" y="3311"/>
                    <a:pt x="1084" y="3251"/>
                    <a:pt x="1024" y="3251"/>
                  </a:cubicBezTo>
                  <a:lnTo>
                    <a:pt x="417" y="3132"/>
                  </a:lnTo>
                  <a:cubicBezTo>
                    <a:pt x="393" y="3132"/>
                    <a:pt x="358" y="3097"/>
                    <a:pt x="358" y="3049"/>
                  </a:cubicBezTo>
                  <a:lnTo>
                    <a:pt x="358" y="2727"/>
                  </a:lnTo>
                  <a:cubicBezTo>
                    <a:pt x="358" y="2692"/>
                    <a:pt x="393" y="2668"/>
                    <a:pt x="417" y="2656"/>
                  </a:cubicBezTo>
                  <a:lnTo>
                    <a:pt x="465" y="2632"/>
                  </a:lnTo>
                  <a:cubicBezTo>
                    <a:pt x="548" y="2620"/>
                    <a:pt x="632" y="2525"/>
                    <a:pt x="596" y="2430"/>
                  </a:cubicBezTo>
                  <a:cubicBezTo>
                    <a:pt x="586" y="2352"/>
                    <a:pt x="520" y="2289"/>
                    <a:pt x="444" y="2289"/>
                  </a:cubicBezTo>
                  <a:cubicBezTo>
                    <a:pt x="428" y="2289"/>
                    <a:pt x="410" y="2292"/>
                    <a:pt x="393" y="2299"/>
                  </a:cubicBezTo>
                  <a:lnTo>
                    <a:pt x="346" y="2311"/>
                  </a:lnTo>
                  <a:cubicBezTo>
                    <a:pt x="155" y="2358"/>
                    <a:pt x="1" y="2513"/>
                    <a:pt x="1" y="2727"/>
                  </a:cubicBezTo>
                  <a:lnTo>
                    <a:pt x="1" y="3049"/>
                  </a:lnTo>
                  <a:cubicBezTo>
                    <a:pt x="1" y="3251"/>
                    <a:pt x="155" y="3430"/>
                    <a:pt x="346" y="3466"/>
                  </a:cubicBezTo>
                  <a:lnTo>
                    <a:pt x="846" y="3573"/>
                  </a:lnTo>
                  <a:cubicBezTo>
                    <a:pt x="882" y="3668"/>
                    <a:pt x="929" y="3751"/>
                    <a:pt x="953" y="3847"/>
                  </a:cubicBezTo>
                  <a:lnTo>
                    <a:pt x="679" y="4275"/>
                  </a:lnTo>
                  <a:cubicBezTo>
                    <a:pt x="572" y="4442"/>
                    <a:pt x="584" y="4656"/>
                    <a:pt x="727" y="4811"/>
                  </a:cubicBezTo>
                  <a:lnTo>
                    <a:pt x="977" y="5049"/>
                  </a:lnTo>
                  <a:cubicBezTo>
                    <a:pt x="1055" y="5127"/>
                    <a:pt x="1163" y="5172"/>
                    <a:pt x="1278" y="5172"/>
                  </a:cubicBezTo>
                  <a:cubicBezTo>
                    <a:pt x="1356" y="5172"/>
                    <a:pt x="1436" y="5152"/>
                    <a:pt x="1513" y="5109"/>
                  </a:cubicBezTo>
                  <a:lnTo>
                    <a:pt x="1941" y="4823"/>
                  </a:lnTo>
                  <a:cubicBezTo>
                    <a:pt x="2025" y="4871"/>
                    <a:pt x="2120" y="4894"/>
                    <a:pt x="2203" y="4930"/>
                  </a:cubicBezTo>
                  <a:lnTo>
                    <a:pt x="2310" y="5430"/>
                  </a:lnTo>
                  <a:cubicBezTo>
                    <a:pt x="2358" y="5633"/>
                    <a:pt x="2513" y="5775"/>
                    <a:pt x="2727" y="5775"/>
                  </a:cubicBezTo>
                  <a:lnTo>
                    <a:pt x="3060" y="5775"/>
                  </a:lnTo>
                  <a:cubicBezTo>
                    <a:pt x="3251" y="5775"/>
                    <a:pt x="3430" y="5633"/>
                    <a:pt x="3465" y="5430"/>
                  </a:cubicBezTo>
                  <a:lnTo>
                    <a:pt x="3572" y="4930"/>
                  </a:lnTo>
                  <a:cubicBezTo>
                    <a:pt x="3668" y="4894"/>
                    <a:pt x="3751" y="4859"/>
                    <a:pt x="3846" y="4823"/>
                  </a:cubicBezTo>
                  <a:lnTo>
                    <a:pt x="4275" y="5109"/>
                  </a:lnTo>
                  <a:cubicBezTo>
                    <a:pt x="4344" y="5153"/>
                    <a:pt x="4422" y="5175"/>
                    <a:pt x="4500" y="5175"/>
                  </a:cubicBezTo>
                  <a:cubicBezTo>
                    <a:pt x="4610" y="5175"/>
                    <a:pt x="4720" y="5132"/>
                    <a:pt x="4811" y="5049"/>
                  </a:cubicBezTo>
                  <a:lnTo>
                    <a:pt x="5049" y="4811"/>
                  </a:lnTo>
                  <a:cubicBezTo>
                    <a:pt x="5180" y="4680"/>
                    <a:pt x="5215" y="4454"/>
                    <a:pt x="5108" y="4275"/>
                  </a:cubicBezTo>
                  <a:lnTo>
                    <a:pt x="4823" y="3847"/>
                  </a:lnTo>
                  <a:cubicBezTo>
                    <a:pt x="4870" y="3751"/>
                    <a:pt x="4894" y="3668"/>
                    <a:pt x="4930" y="3573"/>
                  </a:cubicBezTo>
                  <a:lnTo>
                    <a:pt x="5442" y="3466"/>
                  </a:lnTo>
                  <a:cubicBezTo>
                    <a:pt x="5632" y="3430"/>
                    <a:pt x="5775" y="3263"/>
                    <a:pt x="5775" y="3049"/>
                  </a:cubicBezTo>
                  <a:lnTo>
                    <a:pt x="5775" y="2727"/>
                  </a:lnTo>
                  <a:cubicBezTo>
                    <a:pt x="5775" y="2513"/>
                    <a:pt x="5644" y="2358"/>
                    <a:pt x="5454" y="2311"/>
                  </a:cubicBezTo>
                  <a:lnTo>
                    <a:pt x="4942" y="2204"/>
                  </a:lnTo>
                  <a:cubicBezTo>
                    <a:pt x="4918" y="2120"/>
                    <a:pt x="4870" y="2025"/>
                    <a:pt x="4846" y="1942"/>
                  </a:cubicBezTo>
                  <a:lnTo>
                    <a:pt x="5120" y="1501"/>
                  </a:lnTo>
                  <a:cubicBezTo>
                    <a:pt x="5227" y="1346"/>
                    <a:pt x="5215" y="1120"/>
                    <a:pt x="5061" y="965"/>
                  </a:cubicBezTo>
                  <a:lnTo>
                    <a:pt x="4823" y="727"/>
                  </a:lnTo>
                  <a:cubicBezTo>
                    <a:pt x="4745" y="650"/>
                    <a:pt x="4634" y="610"/>
                    <a:pt x="4520" y="610"/>
                  </a:cubicBezTo>
                  <a:cubicBezTo>
                    <a:pt x="4441" y="610"/>
                    <a:pt x="4360" y="629"/>
                    <a:pt x="4287" y="668"/>
                  </a:cubicBezTo>
                  <a:lnTo>
                    <a:pt x="3858" y="953"/>
                  </a:lnTo>
                  <a:cubicBezTo>
                    <a:pt x="3763" y="906"/>
                    <a:pt x="3680" y="882"/>
                    <a:pt x="3596" y="846"/>
                  </a:cubicBezTo>
                  <a:lnTo>
                    <a:pt x="3489" y="346"/>
                  </a:lnTo>
                  <a:cubicBezTo>
                    <a:pt x="3441" y="156"/>
                    <a:pt x="3275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05;p62">
              <a:extLst>
                <a:ext uri="{FF2B5EF4-FFF2-40B4-BE49-F238E27FC236}">
                  <a16:creationId xmlns:a16="http://schemas.microsoft.com/office/drawing/2014/main" id="{C0D0E78C-D19F-3EEA-4FC6-29F8AF985A4E}"/>
                </a:ext>
              </a:extLst>
            </p:cNvPr>
            <p:cNvSpPr/>
            <p:nvPr/>
          </p:nvSpPr>
          <p:spPr>
            <a:xfrm>
              <a:off x="3326526" y="4036907"/>
              <a:ext cx="62541" cy="62573"/>
            </a:xfrm>
            <a:custGeom>
              <a:avLst/>
              <a:gdLst/>
              <a:ahLst/>
              <a:cxnLst/>
              <a:rect l="l" t="t" r="r" b="b"/>
              <a:pathLst>
                <a:path w="1965" h="1966" extrusionOk="0">
                  <a:moveTo>
                    <a:pt x="977" y="1"/>
                  </a:moveTo>
                  <a:cubicBezTo>
                    <a:pt x="441" y="1"/>
                    <a:pt x="0" y="453"/>
                    <a:pt x="0" y="989"/>
                  </a:cubicBezTo>
                  <a:cubicBezTo>
                    <a:pt x="0" y="1525"/>
                    <a:pt x="441" y="1965"/>
                    <a:pt x="977" y="1965"/>
                  </a:cubicBezTo>
                  <a:cubicBezTo>
                    <a:pt x="1203" y="1965"/>
                    <a:pt x="1417" y="1894"/>
                    <a:pt x="1572" y="1763"/>
                  </a:cubicBezTo>
                  <a:cubicBezTo>
                    <a:pt x="1655" y="1703"/>
                    <a:pt x="1667" y="1596"/>
                    <a:pt x="1608" y="1501"/>
                  </a:cubicBezTo>
                  <a:cubicBezTo>
                    <a:pt x="1574" y="1461"/>
                    <a:pt x="1525" y="1439"/>
                    <a:pt x="1473" y="1439"/>
                  </a:cubicBezTo>
                  <a:cubicBezTo>
                    <a:pt x="1434" y="1439"/>
                    <a:pt x="1394" y="1452"/>
                    <a:pt x="1358" y="1477"/>
                  </a:cubicBezTo>
                  <a:cubicBezTo>
                    <a:pt x="1250" y="1561"/>
                    <a:pt x="1119" y="1608"/>
                    <a:pt x="965" y="1608"/>
                  </a:cubicBezTo>
                  <a:cubicBezTo>
                    <a:pt x="619" y="1608"/>
                    <a:pt x="346" y="1322"/>
                    <a:pt x="346" y="977"/>
                  </a:cubicBezTo>
                  <a:cubicBezTo>
                    <a:pt x="346" y="644"/>
                    <a:pt x="619" y="358"/>
                    <a:pt x="977" y="358"/>
                  </a:cubicBezTo>
                  <a:cubicBezTo>
                    <a:pt x="1322" y="358"/>
                    <a:pt x="1608" y="644"/>
                    <a:pt x="1608" y="989"/>
                  </a:cubicBezTo>
                  <a:cubicBezTo>
                    <a:pt x="1608" y="1084"/>
                    <a:pt x="1679" y="1168"/>
                    <a:pt x="1786" y="1168"/>
                  </a:cubicBezTo>
                  <a:cubicBezTo>
                    <a:pt x="1893" y="1168"/>
                    <a:pt x="1965" y="1084"/>
                    <a:pt x="1965" y="989"/>
                  </a:cubicBezTo>
                  <a:cubicBezTo>
                    <a:pt x="1965" y="453"/>
                    <a:pt x="1512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06;p62">
              <a:extLst>
                <a:ext uri="{FF2B5EF4-FFF2-40B4-BE49-F238E27FC236}">
                  <a16:creationId xmlns:a16="http://schemas.microsoft.com/office/drawing/2014/main" id="{4527E3F6-64D4-A621-9957-1F2D096D2569}"/>
                </a:ext>
              </a:extLst>
            </p:cNvPr>
            <p:cNvSpPr/>
            <p:nvPr/>
          </p:nvSpPr>
          <p:spPr>
            <a:xfrm>
              <a:off x="3196542" y="3907687"/>
              <a:ext cx="68238" cy="68238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8"/>
                  </a:moveTo>
                  <a:cubicBezTo>
                    <a:pt x="1477" y="358"/>
                    <a:pt x="1786" y="680"/>
                    <a:pt x="1786" y="1072"/>
                  </a:cubicBezTo>
                  <a:cubicBezTo>
                    <a:pt x="1786" y="1477"/>
                    <a:pt x="1465" y="1787"/>
                    <a:pt x="1072" y="1787"/>
                  </a:cubicBezTo>
                  <a:cubicBezTo>
                    <a:pt x="691" y="1787"/>
                    <a:pt x="358" y="1453"/>
                    <a:pt x="358" y="1072"/>
                  </a:cubicBezTo>
                  <a:cubicBezTo>
                    <a:pt x="358" y="668"/>
                    <a:pt x="691" y="358"/>
                    <a:pt x="1072" y="358"/>
                  </a:cubicBezTo>
                  <a:close/>
                  <a:moveTo>
                    <a:pt x="1072" y="1"/>
                  </a:moveTo>
                  <a:cubicBezTo>
                    <a:pt x="477" y="1"/>
                    <a:pt x="0" y="477"/>
                    <a:pt x="0" y="1072"/>
                  </a:cubicBezTo>
                  <a:cubicBezTo>
                    <a:pt x="0" y="1668"/>
                    <a:pt x="477" y="2144"/>
                    <a:pt x="1072" y="2144"/>
                  </a:cubicBezTo>
                  <a:cubicBezTo>
                    <a:pt x="1667" y="2144"/>
                    <a:pt x="2144" y="1656"/>
                    <a:pt x="2144" y="1072"/>
                  </a:cubicBezTo>
                  <a:cubicBezTo>
                    <a:pt x="2144" y="477"/>
                    <a:pt x="166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2" name="Google Shape;4995;p62">
            <a:extLst>
              <a:ext uri="{FF2B5EF4-FFF2-40B4-BE49-F238E27FC236}">
                <a16:creationId xmlns:a16="http://schemas.microsoft.com/office/drawing/2014/main" id="{FF57804E-EC2D-16A5-66A5-A70434AC0D3D}"/>
              </a:ext>
            </a:extLst>
          </p:cNvPr>
          <p:cNvGrpSpPr/>
          <p:nvPr/>
        </p:nvGrpSpPr>
        <p:grpSpPr>
          <a:xfrm>
            <a:off x="3342546" y="1569823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43" name="Google Shape;4996;p62">
              <a:extLst>
                <a:ext uri="{FF2B5EF4-FFF2-40B4-BE49-F238E27FC236}">
                  <a16:creationId xmlns:a16="http://schemas.microsoft.com/office/drawing/2014/main" id="{13662601-444B-B5CB-40F7-FE4E66C5918E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997;p62">
              <a:extLst>
                <a:ext uri="{FF2B5EF4-FFF2-40B4-BE49-F238E27FC236}">
                  <a16:creationId xmlns:a16="http://schemas.microsoft.com/office/drawing/2014/main" id="{4AEF21AF-8CAB-904A-639A-A1288515ADA1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998;p62">
              <a:extLst>
                <a:ext uri="{FF2B5EF4-FFF2-40B4-BE49-F238E27FC236}">
                  <a16:creationId xmlns:a16="http://schemas.microsoft.com/office/drawing/2014/main" id="{7E59E06D-BFD5-0615-CCFA-8EC22557FC3C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999;p62">
              <a:extLst>
                <a:ext uri="{FF2B5EF4-FFF2-40B4-BE49-F238E27FC236}">
                  <a16:creationId xmlns:a16="http://schemas.microsoft.com/office/drawing/2014/main" id="{25CD7A17-6AFD-F767-8FCE-93B240E4274D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5000;p62">
              <a:extLst>
                <a:ext uri="{FF2B5EF4-FFF2-40B4-BE49-F238E27FC236}">
                  <a16:creationId xmlns:a16="http://schemas.microsoft.com/office/drawing/2014/main" id="{A0788F16-D53A-2570-9A58-0FF600437D6F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5001;p62">
              <a:extLst>
                <a:ext uri="{FF2B5EF4-FFF2-40B4-BE49-F238E27FC236}">
                  <a16:creationId xmlns:a16="http://schemas.microsoft.com/office/drawing/2014/main" id="{70EB3CCE-FBCF-B404-9113-CD42E44D970B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4995;p62">
            <a:extLst>
              <a:ext uri="{FF2B5EF4-FFF2-40B4-BE49-F238E27FC236}">
                <a16:creationId xmlns:a16="http://schemas.microsoft.com/office/drawing/2014/main" id="{3398BF3C-CB66-6291-189B-145004FAB34A}"/>
              </a:ext>
            </a:extLst>
          </p:cNvPr>
          <p:cNvGrpSpPr/>
          <p:nvPr/>
        </p:nvGrpSpPr>
        <p:grpSpPr>
          <a:xfrm>
            <a:off x="2209336" y="1541116"/>
            <a:ext cx="1089607" cy="871030"/>
            <a:chOff x="5776798" y="3409778"/>
            <a:chExt cx="346379" cy="264518"/>
          </a:xfrm>
          <a:solidFill>
            <a:schemeClr val="bg2">
              <a:lumMod val="10000"/>
            </a:schemeClr>
          </a:solidFill>
        </p:grpSpPr>
        <p:sp>
          <p:nvSpPr>
            <p:cNvPr id="50" name="Google Shape;4996;p62">
              <a:extLst>
                <a:ext uri="{FF2B5EF4-FFF2-40B4-BE49-F238E27FC236}">
                  <a16:creationId xmlns:a16="http://schemas.microsoft.com/office/drawing/2014/main" id="{AC8C1BAE-D990-128D-D19A-88D407535049}"/>
                </a:ext>
              </a:extLst>
            </p:cNvPr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997;p62">
              <a:extLst>
                <a:ext uri="{FF2B5EF4-FFF2-40B4-BE49-F238E27FC236}">
                  <a16:creationId xmlns:a16="http://schemas.microsoft.com/office/drawing/2014/main" id="{68A786D9-54DB-A6A9-5E9C-293904E704EC}"/>
                </a:ext>
              </a:extLst>
            </p:cNvPr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998;p62">
              <a:extLst>
                <a:ext uri="{FF2B5EF4-FFF2-40B4-BE49-F238E27FC236}">
                  <a16:creationId xmlns:a16="http://schemas.microsoft.com/office/drawing/2014/main" id="{F71D0F0E-B28B-1D1C-EF89-8A5FB0830B89}"/>
                </a:ext>
              </a:extLst>
            </p:cNvPr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999;p62">
              <a:extLst>
                <a:ext uri="{FF2B5EF4-FFF2-40B4-BE49-F238E27FC236}">
                  <a16:creationId xmlns:a16="http://schemas.microsoft.com/office/drawing/2014/main" id="{F44A91B2-66C0-8860-11EF-69770172A8BF}"/>
                </a:ext>
              </a:extLst>
            </p:cNvPr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5000;p62">
              <a:extLst>
                <a:ext uri="{FF2B5EF4-FFF2-40B4-BE49-F238E27FC236}">
                  <a16:creationId xmlns:a16="http://schemas.microsoft.com/office/drawing/2014/main" id="{4E00A4C3-BDA9-4096-82F1-3FB853692594}"/>
                </a:ext>
              </a:extLst>
            </p:cNvPr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5001;p62">
              <a:extLst>
                <a:ext uri="{FF2B5EF4-FFF2-40B4-BE49-F238E27FC236}">
                  <a16:creationId xmlns:a16="http://schemas.microsoft.com/office/drawing/2014/main" id="{C1DB7ABF-18D0-7CCE-7E3C-363A633B652B}"/>
                </a:ext>
              </a:extLst>
            </p:cNvPr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0FE4768C-59FE-9B42-F163-988315A80CD4}"/>
              </a:ext>
            </a:extLst>
          </p:cNvPr>
          <p:cNvSpPr txBox="1"/>
          <p:nvPr/>
        </p:nvSpPr>
        <p:spPr>
          <a:xfrm>
            <a:off x="6280642" y="949077"/>
            <a:ext cx="476387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Self-Service</a:t>
            </a:r>
          </a:p>
          <a:p>
            <a:pPr marL="285750" indent="-285750">
              <a:buFont typeface="Arial"/>
              <a:buChar char="•"/>
            </a:pPr>
            <a:endParaRPr lang="es-ES" sz="2000" b="1">
              <a:solidFill>
                <a:srgbClr val="FF098D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s-ES" sz="2000" b="1">
                <a:solidFill>
                  <a:srgbClr val="FF098D"/>
                </a:solidFill>
                <a:latin typeface="Arial"/>
                <a:cs typeface="Arial"/>
              </a:rPr>
              <a:t>Productividad</a:t>
            </a:r>
          </a:p>
        </p:txBody>
      </p:sp>
    </p:spTree>
    <p:extLst>
      <p:ext uri="{BB962C8B-B14F-4D97-AF65-F5344CB8AC3E}">
        <p14:creationId xmlns:p14="http://schemas.microsoft.com/office/powerpoint/2010/main" val="106255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939F0CF9D544D479729452A831CA670" ma:contentTypeVersion="21" ma:contentTypeDescription="Crear nuevo documento." ma:contentTypeScope="" ma:versionID="875dcda186d5a840cfc28712f8eaa9bb">
  <xsd:schema xmlns:xsd="http://www.w3.org/2001/XMLSchema" xmlns:xs="http://www.w3.org/2001/XMLSchema" xmlns:p="http://schemas.microsoft.com/office/2006/metadata/properties" xmlns:ns2="0bf6d6be-191e-4c87-aabe-12af0bc29cf5" xmlns:ns3="117f0e40-d671-44eb-8bb9-b9199ad217f7" targetNamespace="http://schemas.microsoft.com/office/2006/metadata/properties" ma:root="true" ma:fieldsID="635dada70a571aca495e9d5041cbc961" ns2:_="" ns3:_="">
    <xsd:import namespace="0bf6d6be-191e-4c87-aabe-12af0bc29cf5"/>
    <xsd:import namespace="117f0e40-d671-44eb-8bb9-b9199ad21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6d6be-191e-4c87-aabe-12af0bc29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642862e3-b75e-45bf-a88f-11fcfbff6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6" nillable="true" ma:displayName="Estado de aprobación" ma:internalName="Estado_x0020_de_x0020_aprobaci_x00f3_n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f0e40-d671-44eb-8bb9-b9199ad217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9f7981-25be-47d3-a279-6ed82489a9e4}" ma:internalName="TaxCatchAll" ma:showField="CatchAllData" ma:web="117f0e40-d671-44eb-8bb9-b9199ad21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17f0e40-d671-44eb-8bb9-b9199ad217f7" xsi:nil="true"/>
    <lcf76f155ced4ddcb4097134ff3c332f xmlns="0bf6d6be-191e-4c87-aabe-12af0bc29cf5">
      <Terms xmlns="http://schemas.microsoft.com/office/infopath/2007/PartnerControls"/>
    </lcf76f155ced4ddcb4097134ff3c332f>
    <_Flow_SignoffStatus xmlns="0bf6d6be-191e-4c87-aabe-12af0bc29cf5" xsi:nil="true"/>
  </documentManagement>
</p:properties>
</file>

<file path=customXml/itemProps1.xml><?xml version="1.0" encoding="utf-8"?>
<ds:datastoreItem xmlns:ds="http://schemas.openxmlformats.org/officeDocument/2006/customXml" ds:itemID="{CB862636-372F-4F78-B2D0-3A3D25BD0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f6d6be-191e-4c87-aabe-12af0bc29cf5"/>
    <ds:schemaRef ds:uri="117f0e40-d671-44eb-8bb9-b9199ad217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974D23-D4E2-4AB2-A5B1-CAE835399C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B38A1-9C43-437E-81F9-AD6EB0FB8554}">
  <ds:schemaRefs>
    <ds:schemaRef ds:uri="05c7fbf0-5de0-4ed8-840d-76c122a1b067"/>
    <ds:schemaRef ds:uri="d3dfb762-a02b-488a-a933-e0df968c35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17f0e40-d671-44eb-8bb9-b9199ad217f7"/>
    <ds:schemaRef ds:uri="0bf6d6be-191e-4c87-aabe-12af0bc29cf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12</Slides>
  <Notes>3</Notes>
  <HiddenSlides>4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Maira Alejandra Builes Agudelo</dc:creator>
  <cp:revision>97</cp:revision>
  <dcterms:created xsi:type="dcterms:W3CDTF">2026-01-26T17:48:50Z</dcterms:created>
  <dcterms:modified xsi:type="dcterms:W3CDTF">2026-04-16T22:53:07Z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0x0101006939F0CF9D544D479729452A831CA670</vt:lpwstr>
  </property>
  <property fmtid="{D5CDD505-2E9C-101B-9397-08002B2CF9AE}" pid="3" name="MediaServiceImageTags">
    <vt:lpwstr/>
  </property>
</Properties>
</file>