
<file path=[Content_Types].xml><?xml version="1.0" encoding="utf-8"?>
<Types xmlns="http://schemas.openxmlformats.org/package/2006/content-types">
  <Default Extension="bin" ContentType="application/vnd.openxmlformats-officedocument.oleObject"/>
  <Default Extension="emf" ContentType="image/x-emf"/>
  <Default Extension="jpe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tags/tag1.xml" ContentType="application/vnd.openxmlformats-officedocument.presentationml.tag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theme/theme5.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98" r:id="rId4"/>
    <p:sldMasterId id="2147483688" r:id="rId5"/>
    <p:sldMasterId id="2147483727" r:id="rId6"/>
  </p:sldMasterIdLst>
  <p:notesMasterIdLst>
    <p:notesMasterId r:id="rId19"/>
  </p:notesMasterIdLst>
  <p:handoutMasterIdLst>
    <p:handoutMasterId r:id="rId20"/>
  </p:handoutMasterIdLst>
  <p:sldIdLst>
    <p:sldId id="2866" r:id="rId7"/>
    <p:sldId id="2882" r:id="rId8"/>
    <p:sldId id="2889" r:id="rId9"/>
    <p:sldId id="2894" r:id="rId10"/>
    <p:sldId id="2896" r:id="rId11"/>
    <p:sldId id="2898" r:id="rId12"/>
    <p:sldId id="2893" r:id="rId13"/>
    <p:sldId id="2899" r:id="rId14"/>
    <p:sldId id="2904" r:id="rId15"/>
    <p:sldId id="2906" r:id="rId16"/>
    <p:sldId id="2907" r:id="rId17"/>
    <p:sldId id="2903" r:id="rId18"/>
  </p:sldIdLst>
  <p:sldSz cx="6858000" cy="9144000" type="letter"/>
  <p:notesSz cx="6858000" cy="9144000"/>
  <p:defaultTextStyle>
    <a:defPPr>
      <a:defRPr lang="es-CO"/>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5088" userDrawn="1">
          <p15:clr>
            <a:srgbClr val="A4A3A4"/>
          </p15:clr>
        </p15:guide>
        <p15:guide id="2" pos="208" userDrawn="1">
          <p15:clr>
            <a:srgbClr val="A4A3A4"/>
          </p15:clr>
        </p15:guide>
      </p15:sldGuideLst>
    </p:ext>
    <p:ext uri="{2D200454-40CA-4A62-9FC3-DE9A4176ACB9}">
      <p15:notes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Carolina Estrada Mesa" initials="CEM" lastIdx="1" clrIdx="0">
    <p:extLst>
      <p:ext uri="{19B8F6BF-5375-455C-9EA6-DF929625EA0E}">
        <p15:presenceInfo xmlns:p15="http://schemas.microsoft.com/office/powerpoint/2012/main" userId="S::carolinaestrada@comfama.com.co::34c38494-7b19-4ff9-b70a-a753ac1659df" providerId="AD"/>
      </p:ext>
    </p:extLst>
  </p:cmAuthor>
  <p:cmAuthor id="2" name="VALERIA QUERUBIN GONZALEZ" initials="VQG" lastIdx="1" clrIdx="1">
    <p:extLst>
      <p:ext uri="{19B8F6BF-5375-455C-9EA6-DF929625EA0E}">
        <p15:presenceInfo xmlns:p15="http://schemas.microsoft.com/office/powerpoint/2012/main" userId="S::vquerubi@eafit.edu.co::0ff8ed65-1865-4584-8efd-53a48505ebbd" providerId="AD"/>
      </p:ext>
    </p:extLst>
  </p:cmAuthor>
  <p:cmAuthor id="3" name="Lorena Garcia" initials="LG" lastIdx="5" clrIdx="2">
    <p:extLst>
      <p:ext uri="{19B8F6BF-5375-455C-9EA6-DF929625EA0E}">
        <p15:presenceInfo xmlns:p15="http://schemas.microsoft.com/office/powerpoint/2012/main" userId="d344be6fb1f029fd" providerId="Windows Live"/>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2481"/>
    <a:srgbClr val="00EEE3"/>
    <a:srgbClr val="FFC000"/>
    <a:srgbClr val="FFFFCC"/>
    <a:srgbClr val="FFFFFF"/>
    <a:srgbClr val="00FFFF"/>
    <a:srgbClr val="EE2B7B"/>
    <a:srgbClr val="FF0066"/>
    <a:srgbClr val="F9AE64"/>
    <a:srgbClr val="1EAFED"/>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0D556EE2-4932-4F1D-A33E-6A44DD37495D}" v="3" dt="2023-10-30T20:04:30.971"/>
  </p1510:revLst>
</p1510:revInfo>
</file>

<file path=ppt/tableStyles.xml><?xml version="1.0" encoding="utf-8"?>
<a:tblStyleLst xmlns:a="http://schemas.openxmlformats.org/drawingml/2006/main" def="{5C22544A-7EE6-4342-B048-85BDC9FD1C3A}">
  <a:tblStyle styleId="{2D5ABB26-0587-4C30-8999-92F81FD0307C}" styleName="Sin estilo ni cuadrícula">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5202B0CA-FC54-4496-8BCA-5EF66A818D29}" styleName="Estilo oscuro 2">
    <a:wholeTbl>
      <a:tcTxStyle>
        <a:fontRef idx="minor">
          <a:scrgbClr r="0" g="0" b="0"/>
        </a:fontRef>
        <a:schemeClr val="dk1"/>
      </a:tcTxStyle>
      <a:tcStyle>
        <a:tcBdr>
          <a:left>
            <a:ln>
              <a:noFill/>
            </a:ln>
          </a:left>
          <a:right>
            <a:ln>
              <a:noFill/>
            </a:ln>
          </a:right>
          <a:top>
            <a:ln>
              <a:noFill/>
            </a:ln>
          </a:top>
          <a:bottom>
            <a:ln>
              <a:noFill/>
            </a:ln>
          </a:bottom>
          <a:insideH>
            <a:ln>
              <a:noFill/>
            </a:ln>
          </a:insideH>
          <a:insideV>
            <a:ln>
              <a:noFill/>
            </a:ln>
          </a:insideV>
        </a:tcBdr>
        <a:fill>
          <a:solidFill>
            <a:schemeClr val="dk1">
              <a:tint val="20000"/>
            </a:schemeClr>
          </a:solidFill>
        </a:fill>
      </a:tcStyle>
    </a:wholeTbl>
    <a:band1H>
      <a:tcStyle>
        <a:tcBdr/>
        <a:fill>
          <a:solidFill>
            <a:schemeClr val="dk1">
              <a:tint val="40000"/>
            </a:schemeClr>
          </a:solidFill>
        </a:fill>
      </a:tcStyle>
    </a:band1H>
    <a:band1V>
      <a:tcStyle>
        <a:tcBdr/>
        <a:fill>
          <a:solidFill>
            <a:schemeClr val="dk1">
              <a:tint val="40000"/>
            </a:schemeClr>
          </a:solidFill>
        </a:fill>
      </a:tcStyle>
    </a:band1V>
    <a:lastCol>
      <a:tcTxStyle b="on"/>
      <a:tcStyle>
        <a:tcBdr/>
      </a:tcStyle>
    </a:lastCol>
    <a:firstCol>
      <a:tcTxStyle b="on"/>
      <a:tcStyle>
        <a:tcBdr/>
      </a:tcStyle>
    </a:firstCol>
    <a:lastRow>
      <a:tcTxStyle b="on"/>
      <a:tcStyle>
        <a:tcBdr>
          <a:top>
            <a:ln w="50800" cmpd="dbl">
              <a:solidFill>
                <a:schemeClr val="dk1"/>
              </a:solidFill>
            </a:ln>
          </a:top>
        </a:tcBdr>
        <a:fill>
          <a:solidFill>
            <a:schemeClr val="dk1">
              <a:tint val="20000"/>
            </a:schemeClr>
          </a:solidFill>
        </a:fill>
      </a:tcStyle>
    </a:lastRow>
    <a:firstRow>
      <a:tcTxStyle b="on">
        <a:fontRef idx="minor">
          <a:scrgbClr r="0" g="0" b="0"/>
        </a:fontRef>
        <a:schemeClr val="lt1"/>
      </a:tcTxStyle>
      <a:tcStyle>
        <a:tcBdr/>
        <a:fill>
          <a:solidFill>
            <a:schemeClr val="dk1"/>
          </a:solidFill>
        </a:fill>
      </a:tcStyle>
    </a:firstRow>
  </a:tblStyle>
  <a:tblStyle styleId="{616DA210-FB5B-4158-B5E0-FEB733F419BA}" styleName="Estilo claro 3">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band1H>
      <a:tcStyle>
        <a:tcBdr/>
        <a:fill>
          <a:solidFill>
            <a:schemeClr val="tx1">
              <a:alpha val="20000"/>
            </a:schemeClr>
          </a:solidFill>
        </a:fill>
      </a:tcStyle>
    </a:band1H>
    <a:band1V>
      <a:tcStyle>
        <a:tcBdr/>
        <a:fill>
          <a:solidFill>
            <a:schemeClr val="tx1">
              <a:alpha val="20000"/>
            </a:schemeClr>
          </a:solidFill>
        </a:fill>
      </a:tcStyle>
    </a:band1V>
    <a:lastCol>
      <a:tcTxStyle b="on"/>
      <a:tcStyle>
        <a:tcBdr/>
      </a:tcStyle>
    </a:lastCol>
    <a:firstCol>
      <a:tcTxStyle b="on"/>
      <a:tcStyle>
        <a:tcBdr/>
      </a:tcStyle>
    </a:firstCol>
    <a:lastRow>
      <a:tcTxStyle b="on"/>
      <a:tcStyle>
        <a:tcBdr>
          <a:top>
            <a:ln w="50800" cmpd="dbl">
              <a:solidFill>
                <a:schemeClr val="tx1"/>
              </a:solidFill>
            </a:ln>
          </a:top>
        </a:tcBdr>
        <a:fill>
          <a:noFill/>
        </a:fill>
      </a:tcStyle>
    </a:lastRow>
    <a:firstRow>
      <a:tcTxStyle b="on"/>
      <a:tcStyle>
        <a:tcBdr>
          <a:bottom>
            <a:ln w="25400" cmpd="sng">
              <a:solidFill>
                <a:schemeClr val="tx1"/>
              </a:solidFill>
            </a:ln>
          </a:bottom>
        </a:tcBdr>
        <a:fill>
          <a:noFill/>
        </a:fill>
      </a:tcStyle>
    </a:firstRow>
  </a:tblStyle>
  <a:tblStyle styleId="{BC89EF96-8CEA-46FF-86C4-4CE0E7609802}" styleName="Estilo claro 3 - Acento 1">
    <a:wholeTbl>
      <a:tcTxStyle>
        <a:fontRef idx="minor">
          <a:scrgbClr r="0" g="0" b="0"/>
        </a:fontRef>
        <a:schemeClr val="tx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w="12700" cmpd="sng">
              <a:solidFill>
                <a:schemeClr val="accent1"/>
              </a:solidFill>
            </a:ln>
          </a:insideV>
        </a:tcBdr>
        <a:fill>
          <a:noFill/>
        </a:fill>
      </a:tcStyle>
    </a:wholeTbl>
    <a:band1H>
      <a:tcStyle>
        <a:tcBdr/>
        <a:fill>
          <a:solidFill>
            <a:schemeClr val="accent1">
              <a:alpha val="20000"/>
            </a:schemeClr>
          </a:solidFill>
        </a:fill>
      </a:tcStyle>
    </a:band1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50800" cmpd="dbl">
              <a:solidFill>
                <a:schemeClr val="accent1"/>
              </a:solidFill>
            </a:ln>
          </a:top>
        </a:tcBdr>
        <a:fill>
          <a:noFill/>
        </a:fill>
      </a:tcStyle>
    </a:lastRow>
    <a:firstRow>
      <a:tcTxStyle b="on"/>
      <a:tcStyle>
        <a:tcBdr>
          <a:bottom>
            <a:ln w="25400" cmpd="sng">
              <a:solidFill>
                <a:schemeClr val="accent1"/>
              </a:solidFill>
            </a:ln>
          </a:bottom>
        </a:tcBdr>
        <a:fill>
          <a:noFill/>
        </a:fill>
      </a:tcStyle>
    </a:firstRow>
  </a:tblStyle>
  <a:tblStyle styleId="{ED083AE6-46FA-4A59-8FB0-9F97EB10719F}" styleName="Estilo claro 3 - Acento 4">
    <a:wholeTbl>
      <a:tcTxStyle>
        <a:fontRef idx="minor">
          <a:scrgbClr r="0" g="0" b="0"/>
        </a:fontRef>
        <a:schemeClr val="tx1"/>
      </a:tcTxStyle>
      <a:tcStyle>
        <a:tcBdr>
          <a:left>
            <a:ln w="12700" cmpd="sng">
              <a:solidFill>
                <a:schemeClr val="accent4"/>
              </a:solidFill>
            </a:ln>
          </a:left>
          <a:right>
            <a:ln w="12700" cmpd="sng">
              <a:solidFill>
                <a:schemeClr val="accent4"/>
              </a:solidFill>
            </a:ln>
          </a:right>
          <a:top>
            <a:ln w="12700" cmpd="sng">
              <a:solidFill>
                <a:schemeClr val="accent4"/>
              </a:solidFill>
            </a:ln>
          </a:top>
          <a:bottom>
            <a:ln w="12700" cmpd="sng">
              <a:solidFill>
                <a:schemeClr val="accent4"/>
              </a:solidFill>
            </a:ln>
          </a:bottom>
          <a:insideH>
            <a:ln w="12700" cmpd="sng">
              <a:solidFill>
                <a:schemeClr val="accent4"/>
              </a:solidFill>
            </a:ln>
          </a:insideH>
          <a:insideV>
            <a:ln w="12700" cmpd="sng">
              <a:solidFill>
                <a:schemeClr val="accent4"/>
              </a:solidFill>
            </a:ln>
          </a:insideV>
        </a:tcBdr>
        <a:fill>
          <a:noFill/>
        </a:fill>
      </a:tcStyle>
    </a:wholeTbl>
    <a:band1H>
      <a:tcStyle>
        <a:tcBdr/>
        <a:fill>
          <a:solidFill>
            <a:schemeClr val="accent4">
              <a:alpha val="20000"/>
            </a:schemeClr>
          </a:solidFill>
        </a:fill>
      </a:tcStyle>
    </a:band1H>
    <a:band1V>
      <a:tcStyle>
        <a:tcBdr/>
        <a:fill>
          <a:solidFill>
            <a:schemeClr val="accent4">
              <a:alpha val="20000"/>
            </a:schemeClr>
          </a:solidFill>
        </a:fill>
      </a:tcStyle>
    </a:band1V>
    <a:lastCol>
      <a:tcTxStyle b="on"/>
      <a:tcStyle>
        <a:tcBdr/>
      </a:tcStyle>
    </a:lastCol>
    <a:firstCol>
      <a:tcTxStyle b="on"/>
      <a:tcStyle>
        <a:tcBdr/>
      </a:tcStyle>
    </a:firstCol>
    <a:lastRow>
      <a:tcTxStyle b="on"/>
      <a:tcStyle>
        <a:tcBdr>
          <a:top>
            <a:ln w="50800" cmpd="dbl">
              <a:solidFill>
                <a:schemeClr val="accent4"/>
              </a:solidFill>
            </a:ln>
          </a:top>
        </a:tcBdr>
        <a:fill>
          <a:noFill/>
        </a:fill>
      </a:tcStyle>
    </a:lastRow>
    <a:firstRow>
      <a:tcTxStyle b="on"/>
      <a:tcStyle>
        <a:tcBdr>
          <a:bottom>
            <a:ln w="25400" cmpd="sng">
              <a:solidFill>
                <a:schemeClr val="accent4"/>
              </a:solidFill>
            </a:ln>
          </a:bottom>
        </a:tcBdr>
        <a:fill>
          <a:noFill/>
        </a:fill>
      </a:tcStyle>
    </a:firstRow>
  </a:tblStyle>
  <a:tblStyle styleId="{BDBED569-4797-4DF1-A0F4-6AAB3CD982D8}" styleName="Estilo claro 3 - Acento 5">
    <a:wholeTbl>
      <a:tcTxStyle>
        <a:fontRef idx="minor">
          <a:scrgbClr r="0" g="0" b="0"/>
        </a:fontRef>
        <a:schemeClr val="tx1"/>
      </a:tcTxStyle>
      <a:tcStyle>
        <a:tcBdr>
          <a:left>
            <a:ln w="12700" cmpd="sng">
              <a:solidFill>
                <a:schemeClr val="accent5"/>
              </a:solidFill>
            </a:ln>
          </a:left>
          <a:right>
            <a:ln w="12700" cmpd="sng">
              <a:solidFill>
                <a:schemeClr val="accent5"/>
              </a:solidFill>
            </a:ln>
          </a:right>
          <a:top>
            <a:ln w="12700" cmpd="sng">
              <a:solidFill>
                <a:schemeClr val="accent5"/>
              </a:solidFill>
            </a:ln>
          </a:top>
          <a:bottom>
            <a:ln w="12700" cmpd="sng">
              <a:solidFill>
                <a:schemeClr val="accent5"/>
              </a:solidFill>
            </a:ln>
          </a:bottom>
          <a:insideH>
            <a:ln w="12700" cmpd="sng">
              <a:solidFill>
                <a:schemeClr val="accent5"/>
              </a:solidFill>
            </a:ln>
          </a:insideH>
          <a:insideV>
            <a:ln w="12700" cmpd="sng">
              <a:solidFill>
                <a:schemeClr val="accent5"/>
              </a:solidFill>
            </a:ln>
          </a:insideV>
        </a:tcBdr>
        <a:fill>
          <a:noFill/>
        </a:fill>
      </a:tcStyle>
    </a:wholeTbl>
    <a:band1H>
      <a:tcStyle>
        <a:tcBdr/>
        <a:fill>
          <a:solidFill>
            <a:schemeClr val="accent5">
              <a:alpha val="20000"/>
            </a:schemeClr>
          </a:solidFill>
        </a:fill>
      </a:tcStyle>
    </a:band1H>
    <a:band1V>
      <a:tcStyle>
        <a:tcBdr/>
        <a:fill>
          <a:solidFill>
            <a:schemeClr val="accent5">
              <a:alpha val="20000"/>
            </a:schemeClr>
          </a:solidFill>
        </a:fill>
      </a:tcStyle>
    </a:band1V>
    <a:lastCol>
      <a:tcTxStyle b="on"/>
      <a:tcStyle>
        <a:tcBdr/>
      </a:tcStyle>
    </a:lastCol>
    <a:firstCol>
      <a:tcTxStyle b="on"/>
      <a:tcStyle>
        <a:tcBdr/>
      </a:tcStyle>
    </a:firstCol>
    <a:lastRow>
      <a:tcTxStyle b="on"/>
      <a:tcStyle>
        <a:tcBdr>
          <a:top>
            <a:ln w="50800" cmpd="dbl">
              <a:solidFill>
                <a:schemeClr val="accent5"/>
              </a:solidFill>
            </a:ln>
          </a:top>
        </a:tcBdr>
        <a:fill>
          <a:noFill/>
        </a:fill>
      </a:tcStyle>
    </a:lastRow>
    <a:firstRow>
      <a:tcTxStyle b="on"/>
      <a:tcStyle>
        <a:tcBdr>
          <a:bottom>
            <a:ln w="25400" cmpd="sng">
              <a:solidFill>
                <a:schemeClr val="accent5"/>
              </a:solidFill>
            </a:ln>
          </a:bottom>
        </a:tcBdr>
        <a:fill>
          <a:noFill/>
        </a:fill>
      </a:tcStyle>
    </a:firstRow>
  </a:tblStyle>
  <a:tblStyle styleId="{E8B1032C-EA38-4F05-BA0D-38AFFFC7BED3}" styleName="Estilo claro 3 - Acento 6">
    <a:wholeTbl>
      <a:tcTxStyle>
        <a:fontRef idx="minor">
          <a:scrgbClr r="0" g="0" b="0"/>
        </a:fontRef>
        <a:schemeClr val="tx1"/>
      </a:tcTxStyle>
      <a:tcStyle>
        <a:tcBdr>
          <a:left>
            <a:ln w="12700" cmpd="sng">
              <a:solidFill>
                <a:schemeClr val="accent6"/>
              </a:solidFill>
            </a:ln>
          </a:left>
          <a:right>
            <a:ln w="12700" cmpd="sng">
              <a:solidFill>
                <a:schemeClr val="accent6"/>
              </a:solidFill>
            </a:ln>
          </a:right>
          <a:top>
            <a:ln w="12700" cmpd="sng">
              <a:solidFill>
                <a:schemeClr val="accent6"/>
              </a:solidFill>
            </a:ln>
          </a:top>
          <a:bottom>
            <a:ln w="12700" cmpd="sng">
              <a:solidFill>
                <a:schemeClr val="accent6"/>
              </a:solidFill>
            </a:ln>
          </a:bottom>
          <a:insideH>
            <a:ln w="12700" cmpd="sng">
              <a:solidFill>
                <a:schemeClr val="accent6"/>
              </a:solidFill>
            </a:ln>
          </a:insideH>
          <a:insideV>
            <a:ln w="12700" cmpd="sng">
              <a:solidFill>
                <a:schemeClr val="accent6"/>
              </a:solidFill>
            </a:ln>
          </a:insideV>
        </a:tcBdr>
        <a:fill>
          <a:noFill/>
        </a:fill>
      </a:tcStyle>
    </a:wholeTbl>
    <a:band1H>
      <a:tcStyle>
        <a:tcBdr/>
        <a:fill>
          <a:solidFill>
            <a:schemeClr val="accent6">
              <a:alpha val="20000"/>
            </a:schemeClr>
          </a:solidFill>
        </a:fill>
      </a:tcStyle>
    </a:band1H>
    <a:band1V>
      <a:tcStyle>
        <a:tcBdr/>
        <a:fill>
          <a:solidFill>
            <a:schemeClr val="accent6">
              <a:alpha val="20000"/>
            </a:schemeClr>
          </a:solidFill>
        </a:fill>
      </a:tcStyle>
    </a:band1V>
    <a:lastCol>
      <a:tcTxStyle b="on"/>
      <a:tcStyle>
        <a:tcBdr/>
      </a:tcStyle>
    </a:lastCol>
    <a:firstCol>
      <a:tcTxStyle b="on"/>
      <a:tcStyle>
        <a:tcBdr/>
      </a:tcStyle>
    </a:firstCol>
    <a:lastRow>
      <a:tcTxStyle b="on"/>
      <a:tcStyle>
        <a:tcBdr>
          <a:top>
            <a:ln w="50800" cmpd="dbl">
              <a:solidFill>
                <a:schemeClr val="accent6"/>
              </a:solidFill>
            </a:ln>
          </a:top>
        </a:tcBdr>
        <a:fill>
          <a:noFill/>
        </a:fill>
      </a:tcStyle>
    </a:lastRow>
    <a:firstRow>
      <a:tcTxStyle b="on"/>
      <a:tcStyle>
        <a:tcBdr>
          <a:bottom>
            <a:ln w="25400" cmpd="sng">
              <a:solidFill>
                <a:schemeClr val="accent6"/>
              </a:solidFill>
            </a:ln>
          </a:bottom>
        </a:tcBdr>
        <a:fill>
          <a:noFill/>
        </a:fill>
      </a:tcStyle>
    </a:firstRow>
  </a:tblStyle>
  <a:tblStyle styleId="{8799B23B-EC83-4686-B30A-512413B5E67A}" styleName="Estilo claro 3 - Acento 3">
    <a:wholeTbl>
      <a:tcTxStyle>
        <a:fontRef idx="minor">
          <a:scrgbClr r="0" g="0" b="0"/>
        </a:fontRef>
        <a:schemeClr val="tx1"/>
      </a:tcTxStyle>
      <a:tcStyle>
        <a:tcBdr>
          <a:left>
            <a:ln w="12700" cmpd="sng">
              <a:solidFill>
                <a:schemeClr val="accent3"/>
              </a:solidFill>
            </a:ln>
          </a:left>
          <a:right>
            <a:ln w="12700" cmpd="sng">
              <a:solidFill>
                <a:schemeClr val="accent3"/>
              </a:solidFill>
            </a:ln>
          </a:right>
          <a:top>
            <a:ln w="12700" cmpd="sng">
              <a:solidFill>
                <a:schemeClr val="accent3"/>
              </a:solidFill>
            </a:ln>
          </a:top>
          <a:bottom>
            <a:ln w="12700" cmpd="sng">
              <a:solidFill>
                <a:schemeClr val="accent3"/>
              </a:solidFill>
            </a:ln>
          </a:bottom>
          <a:insideH>
            <a:ln w="12700" cmpd="sng">
              <a:solidFill>
                <a:schemeClr val="accent3"/>
              </a:solidFill>
            </a:ln>
          </a:insideH>
          <a:insideV>
            <a:ln w="12700" cmpd="sng">
              <a:solidFill>
                <a:schemeClr val="accent3"/>
              </a:solidFill>
            </a:ln>
          </a:insideV>
        </a:tcBdr>
        <a:fill>
          <a:noFill/>
        </a:fill>
      </a:tcStyle>
    </a:wholeTbl>
    <a:band1H>
      <a:tcStyle>
        <a:tcBdr/>
        <a:fill>
          <a:solidFill>
            <a:schemeClr val="accent3">
              <a:alpha val="20000"/>
            </a:schemeClr>
          </a:solidFill>
        </a:fill>
      </a:tcStyle>
    </a:band1H>
    <a:band1V>
      <a:tcStyle>
        <a:tcBdr/>
        <a:fill>
          <a:solidFill>
            <a:schemeClr val="accent3">
              <a:alpha val="20000"/>
            </a:schemeClr>
          </a:solidFill>
        </a:fill>
      </a:tcStyle>
    </a:band1V>
    <a:lastCol>
      <a:tcTxStyle b="on"/>
      <a:tcStyle>
        <a:tcBdr/>
      </a:tcStyle>
    </a:lastCol>
    <a:firstCol>
      <a:tcTxStyle b="on"/>
      <a:tcStyle>
        <a:tcBdr/>
      </a:tcStyle>
    </a:firstCol>
    <a:lastRow>
      <a:tcTxStyle b="on"/>
      <a:tcStyle>
        <a:tcBdr>
          <a:top>
            <a:ln w="50800" cmpd="dbl">
              <a:solidFill>
                <a:schemeClr val="accent3"/>
              </a:solidFill>
            </a:ln>
          </a:top>
        </a:tcBdr>
        <a:fill>
          <a:noFill/>
        </a:fill>
      </a:tcStyle>
    </a:lastRow>
    <a:firstRow>
      <a:tcTxStyle b="on"/>
      <a:tcStyle>
        <a:tcBdr>
          <a:bottom>
            <a:ln w="25400" cmpd="sng">
              <a:solidFill>
                <a:schemeClr val="accent3"/>
              </a:solidFill>
            </a:ln>
          </a:bottom>
        </a:tcBdr>
        <a:fill>
          <a:noFill/>
        </a:fill>
      </a:tcStyle>
    </a:firstRow>
  </a:tblStyle>
  <a:tblStyle styleId="{5C22544A-7EE6-4342-B048-85BDC9FD1C3A}" styleName="Estilo medio 2 - Énfasis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5DA37D80-6434-44D0-A028-1B22A696006F}" styleName="Estilo claro 3 - Acento 2">
    <a:wholeTbl>
      <a:tcTxStyle>
        <a:fontRef idx="minor">
          <a:scrgbClr r="0" g="0" b="0"/>
        </a:fontRef>
        <a:schemeClr val="tx1"/>
      </a:tcTxStyle>
      <a:tcStyle>
        <a:tcBdr>
          <a:left>
            <a:ln w="12700" cmpd="sng">
              <a:solidFill>
                <a:schemeClr val="accent2"/>
              </a:solidFill>
            </a:ln>
          </a:left>
          <a:right>
            <a:ln w="12700" cmpd="sng">
              <a:solidFill>
                <a:schemeClr val="accent2"/>
              </a:solidFill>
            </a:ln>
          </a:right>
          <a:top>
            <a:ln w="12700" cmpd="sng">
              <a:solidFill>
                <a:schemeClr val="accent2"/>
              </a:solidFill>
            </a:ln>
          </a:top>
          <a:bottom>
            <a:ln w="12700" cmpd="sng">
              <a:solidFill>
                <a:schemeClr val="accent2"/>
              </a:solidFill>
            </a:ln>
          </a:bottom>
          <a:insideH>
            <a:ln w="12700" cmpd="sng">
              <a:solidFill>
                <a:schemeClr val="accent2"/>
              </a:solidFill>
            </a:ln>
          </a:insideH>
          <a:insideV>
            <a:ln w="12700" cmpd="sng">
              <a:solidFill>
                <a:schemeClr val="accent2"/>
              </a:solidFill>
            </a:ln>
          </a:insideV>
        </a:tcBdr>
        <a:fill>
          <a:noFill/>
        </a:fill>
      </a:tcStyle>
    </a:wholeTbl>
    <a:band1H>
      <a:tcStyle>
        <a:tcBdr/>
        <a:fill>
          <a:solidFill>
            <a:schemeClr val="accent2">
              <a:alpha val="20000"/>
            </a:schemeClr>
          </a:solidFill>
        </a:fill>
      </a:tcStyle>
    </a:band1H>
    <a:band1V>
      <a:tcStyle>
        <a:tcBdr/>
        <a:fill>
          <a:solidFill>
            <a:schemeClr val="accent2">
              <a:alpha val="20000"/>
            </a:schemeClr>
          </a:solidFill>
        </a:fill>
      </a:tcStyle>
    </a:band1V>
    <a:lastCol>
      <a:tcTxStyle b="on"/>
      <a:tcStyle>
        <a:tcBdr/>
      </a:tcStyle>
    </a:lastCol>
    <a:firstCol>
      <a:tcTxStyle b="on"/>
      <a:tcStyle>
        <a:tcBdr/>
      </a:tcStyle>
    </a:firstCol>
    <a:lastRow>
      <a:tcTxStyle b="on"/>
      <a:tcStyle>
        <a:tcBdr>
          <a:top>
            <a:ln w="50800" cmpd="dbl">
              <a:solidFill>
                <a:schemeClr val="accent2"/>
              </a:solidFill>
            </a:ln>
          </a:top>
        </a:tcBdr>
        <a:fill>
          <a:noFill/>
        </a:fill>
      </a:tcStyle>
    </a:lastRow>
    <a:firstRow>
      <a:tcTxStyle b="on"/>
      <a:tcStyle>
        <a:tcBdr>
          <a:bottom>
            <a:ln w="25400" cmpd="sng">
              <a:solidFill>
                <a:schemeClr val="accent2"/>
              </a:solidFill>
            </a:ln>
          </a:bottom>
        </a:tcBdr>
        <a:fill>
          <a:noFill/>
        </a:fill>
      </a:tcStyle>
    </a:firstRow>
  </a:tblStyle>
  <a:tblStyle styleId="{5940675A-B579-460E-94D1-54222C63F5DA}" styleName="Sin estilo, cuadrícula de la tabla">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 styleId="{C083E6E3-FA7D-4D7B-A595-EF9225AFEA82}" styleName="Estilo claro 1 - Acento 3">
    <a:wholeTbl>
      <a:tcTxStyle>
        <a:fontRef idx="minor">
          <a:scrgbClr r="0" g="0" b="0"/>
        </a:fontRef>
        <a:schemeClr val="tx1"/>
      </a:tcTxStyle>
      <a:tcStyle>
        <a:tcBdr>
          <a:left>
            <a:ln>
              <a:noFill/>
            </a:ln>
          </a:left>
          <a:right>
            <a:ln>
              <a:noFill/>
            </a:ln>
          </a:right>
          <a:top>
            <a:ln w="12700" cmpd="sng">
              <a:solidFill>
                <a:schemeClr val="accent3"/>
              </a:solidFill>
            </a:ln>
          </a:top>
          <a:bottom>
            <a:ln w="12700" cmpd="sng">
              <a:solidFill>
                <a:schemeClr val="accent3"/>
              </a:solidFill>
            </a:ln>
          </a:bottom>
          <a:insideH>
            <a:ln>
              <a:noFill/>
            </a:ln>
          </a:insideH>
          <a:insideV>
            <a:ln>
              <a:noFill/>
            </a:ln>
          </a:insideV>
        </a:tcBdr>
        <a:fill>
          <a:noFill/>
        </a:fill>
      </a:tcStyle>
    </a:wholeTbl>
    <a:band1H>
      <a:tcStyle>
        <a:tcBdr/>
        <a:fill>
          <a:solidFill>
            <a:schemeClr val="accent3">
              <a:alpha val="20000"/>
            </a:schemeClr>
          </a:solidFill>
        </a:fill>
      </a:tcStyle>
    </a:band1H>
    <a:band2H>
      <a:tcStyle>
        <a:tcBdr/>
      </a:tcStyle>
    </a:band2H>
    <a:band1V>
      <a:tcStyle>
        <a:tcBdr/>
        <a:fill>
          <a:solidFill>
            <a:schemeClr val="accent3">
              <a:alpha val="20000"/>
            </a:schemeClr>
          </a:solidFill>
        </a:fill>
      </a:tcStyle>
    </a:band1V>
    <a:lastCol>
      <a:tcTxStyle b="on"/>
      <a:tcStyle>
        <a:tcBdr/>
      </a:tcStyle>
    </a:lastCol>
    <a:firstCol>
      <a:tcTxStyle b="on"/>
      <a:tcStyle>
        <a:tcBdr/>
      </a:tcStyle>
    </a:firstCol>
    <a:lastRow>
      <a:tcTxStyle b="on"/>
      <a:tcStyle>
        <a:tcBdr>
          <a:top>
            <a:ln w="12700" cmpd="sng">
              <a:solidFill>
                <a:schemeClr val="accent3"/>
              </a:solidFill>
            </a:ln>
          </a:top>
        </a:tcBdr>
        <a:fill>
          <a:noFill/>
        </a:fill>
      </a:tcStyle>
    </a:lastRow>
    <a:firstRow>
      <a:tcTxStyle b="on"/>
      <a:tcStyle>
        <a:tcBdr>
          <a:bottom>
            <a:ln w="12700" cmpd="sng">
              <a:solidFill>
                <a:schemeClr val="accent3"/>
              </a:solidFill>
            </a:ln>
          </a:bottom>
        </a:tcBdr>
        <a:fill>
          <a:noFill/>
        </a:fill>
      </a:tcStyle>
    </a:firstRow>
  </a:tblStyle>
  <a:tblStyle styleId="{F5AB1C69-6EDB-4FF4-983F-18BD219EF322}" styleName="Estilo medio 2 - Énfasis 3">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3">
              <a:tint val="20000"/>
            </a:schemeClr>
          </a:solidFill>
        </a:fill>
      </a:tcStyle>
    </a:wholeTbl>
    <a:band1H>
      <a:tcStyle>
        <a:tcBdr/>
        <a:fill>
          <a:solidFill>
            <a:schemeClr val="accent3">
              <a:tint val="40000"/>
            </a:schemeClr>
          </a:solidFill>
        </a:fill>
      </a:tcStyle>
    </a:band1H>
    <a:band2H>
      <a:tcStyle>
        <a:tcBdr/>
      </a:tcStyle>
    </a:band2H>
    <a:band1V>
      <a:tcStyle>
        <a:tcBdr/>
        <a:fill>
          <a:solidFill>
            <a:schemeClr val="accent3">
              <a:tint val="40000"/>
            </a:schemeClr>
          </a:solidFill>
        </a:fill>
      </a:tcStyle>
    </a:band1V>
    <a:band2V>
      <a:tcStyle>
        <a:tcBdr/>
      </a:tcStyle>
    </a:band2V>
    <a:lastCol>
      <a:tcTxStyle b="on">
        <a:fontRef idx="minor">
          <a:prstClr val="black"/>
        </a:fontRef>
        <a:schemeClr val="lt1"/>
      </a:tcTxStyle>
      <a:tcStyle>
        <a:tcBdr/>
        <a:fill>
          <a:solidFill>
            <a:schemeClr val="accent3"/>
          </a:solidFill>
        </a:fill>
      </a:tcStyle>
    </a:lastCol>
    <a:firstCol>
      <a:tcTxStyle b="on">
        <a:fontRef idx="minor">
          <a:prstClr val="black"/>
        </a:fontRef>
        <a:schemeClr val="lt1"/>
      </a:tcTxStyle>
      <a:tcStyle>
        <a:tcBdr/>
        <a:fill>
          <a:solidFill>
            <a:schemeClr val="accent3"/>
          </a:solidFill>
        </a:fill>
      </a:tcStyle>
    </a:firstCol>
    <a:lastRow>
      <a:tcTxStyle b="on">
        <a:fontRef idx="minor">
          <a:prstClr val="black"/>
        </a:fontRef>
        <a:schemeClr val="lt1"/>
      </a:tcTxStyle>
      <a:tcStyle>
        <a:tcBdr>
          <a:top>
            <a:ln w="38100" cmpd="sng">
              <a:solidFill>
                <a:schemeClr val="lt1"/>
              </a:solidFill>
            </a:ln>
          </a:top>
        </a:tcBdr>
        <a:fill>
          <a:solidFill>
            <a:schemeClr val="accent3"/>
          </a:solidFill>
        </a:fill>
      </a:tcStyle>
    </a:lastRow>
    <a:firstRow>
      <a:tcTxStyle b="on">
        <a:fontRef idx="minor">
          <a:prstClr val="black"/>
        </a:fontRef>
        <a:schemeClr val="lt1"/>
      </a:tcTxStyle>
      <a:tcStyle>
        <a:tcBdr>
          <a:bottom>
            <a:ln w="38100" cmpd="sng">
              <a:solidFill>
                <a:schemeClr val="lt1"/>
              </a:solidFill>
            </a:ln>
          </a:bottom>
        </a:tcBdr>
        <a:fill>
          <a:solidFill>
            <a:schemeClr val="accent3"/>
          </a:solidFill>
        </a:fill>
      </a:tcStyle>
    </a:firstRow>
  </a:tblStyle>
  <a:tblStyle styleId="{1FECB4D8-DB02-4DC6-A0A2-4F2EBAE1DC90}" styleName="Estilo medio 1 - Énfasis 3">
    <a:wholeTbl>
      <a:tcTxStyle>
        <a:fontRef idx="minor">
          <a:scrgbClr r="0" g="0" b="0"/>
        </a:fontRef>
        <a:schemeClr val="dk1"/>
      </a:tcTxStyle>
      <a:tcStyle>
        <a:tcBdr>
          <a:left>
            <a:ln w="12700" cmpd="sng">
              <a:solidFill>
                <a:schemeClr val="accent3"/>
              </a:solidFill>
            </a:ln>
          </a:left>
          <a:right>
            <a:ln w="12700" cmpd="sng">
              <a:solidFill>
                <a:schemeClr val="accent3"/>
              </a:solidFill>
            </a:ln>
          </a:right>
          <a:top>
            <a:ln w="12700" cmpd="sng">
              <a:solidFill>
                <a:schemeClr val="accent3"/>
              </a:solidFill>
            </a:ln>
          </a:top>
          <a:bottom>
            <a:ln w="12700" cmpd="sng">
              <a:solidFill>
                <a:schemeClr val="accent3"/>
              </a:solidFill>
            </a:ln>
          </a:bottom>
          <a:insideH>
            <a:ln w="12700" cmpd="sng">
              <a:solidFill>
                <a:schemeClr val="accent3"/>
              </a:solidFill>
            </a:ln>
          </a:insideH>
          <a:insideV>
            <a:ln>
              <a:noFill/>
            </a:ln>
          </a:insideV>
        </a:tcBdr>
        <a:fill>
          <a:solidFill>
            <a:schemeClr val="lt1"/>
          </a:solidFill>
        </a:fill>
      </a:tcStyle>
    </a:wholeTbl>
    <a:band1H>
      <a:tcStyle>
        <a:tcBdr/>
        <a:fill>
          <a:solidFill>
            <a:schemeClr val="accent3">
              <a:tint val="20000"/>
            </a:schemeClr>
          </a:solidFill>
        </a:fill>
      </a:tcStyle>
    </a:band1H>
    <a:band1V>
      <a:tcStyle>
        <a:tcBdr/>
        <a:fill>
          <a:solidFill>
            <a:schemeClr val="accent3">
              <a:tint val="20000"/>
            </a:schemeClr>
          </a:solidFill>
        </a:fill>
      </a:tcStyle>
    </a:band1V>
    <a:lastCol>
      <a:tcTxStyle b="on"/>
      <a:tcStyle>
        <a:tcBdr/>
      </a:tcStyle>
    </a:lastCol>
    <a:firstCol>
      <a:tcTxStyle b="on"/>
      <a:tcStyle>
        <a:tcBdr/>
      </a:tcStyle>
    </a:firstCol>
    <a:lastRow>
      <a:tcTxStyle b="on"/>
      <a:tcStyle>
        <a:tcBdr>
          <a:top>
            <a:ln w="50800" cmpd="dbl">
              <a:solidFill>
                <a:schemeClr val="accent3"/>
              </a:solidFill>
            </a:ln>
          </a:top>
        </a:tcBdr>
        <a:fill>
          <a:solidFill>
            <a:schemeClr val="lt1"/>
          </a:solidFill>
        </a:fill>
      </a:tcStyle>
    </a:lastRow>
    <a:firstRow>
      <a:tcTxStyle b="on">
        <a:fontRef idx="minor">
          <a:scrgbClr r="0" g="0" b="0"/>
        </a:fontRef>
        <a:schemeClr val="lt1"/>
      </a:tcTxStyle>
      <a:tcStyle>
        <a:tcBdr/>
        <a:fill>
          <a:solidFill>
            <a:schemeClr val="accent3"/>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3166" autoAdjust="0"/>
    <p:restoredTop sz="94660"/>
  </p:normalViewPr>
  <p:slideViewPr>
    <p:cSldViewPr snapToGrid="0">
      <p:cViewPr varScale="1">
        <p:scale>
          <a:sx n="47" d="100"/>
          <a:sy n="47" d="100"/>
        </p:scale>
        <p:origin x="2268" y="52"/>
      </p:cViewPr>
      <p:guideLst>
        <p:guide orient="horz" pos="5088"/>
        <p:guide pos="208"/>
      </p:guideLst>
    </p:cSldViewPr>
  </p:slideViewPr>
  <p:notesTextViewPr>
    <p:cViewPr>
      <p:scale>
        <a:sx n="1" d="1"/>
        <a:sy n="1" d="1"/>
      </p:scale>
      <p:origin x="0" y="0"/>
    </p:cViewPr>
  </p:notesTextViewPr>
  <p:sorterViewPr>
    <p:cViewPr>
      <p:scale>
        <a:sx n="150" d="100"/>
        <a:sy n="150" d="100"/>
      </p:scale>
      <p:origin x="0" y="0"/>
    </p:cViewPr>
  </p:sorterViewPr>
  <p:notesViewPr>
    <p:cSldViewPr snapToGrid="0">
      <p:cViewPr>
        <p:scale>
          <a:sx n="1" d="2"/>
          <a:sy n="1" d="2"/>
        </p:scale>
        <p:origin x="3480" y="403"/>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2.xml"/><Relationship Id="rId13" Type="http://schemas.openxmlformats.org/officeDocument/2006/relationships/slide" Target="slides/slide7.xml"/><Relationship Id="rId18" Type="http://schemas.openxmlformats.org/officeDocument/2006/relationships/slide" Target="slides/slide12.xml"/><Relationship Id="rId26" Type="http://schemas.microsoft.com/office/2015/10/relationships/revisionInfo" Target="revisionInfo.xml"/><Relationship Id="rId3" Type="http://schemas.openxmlformats.org/officeDocument/2006/relationships/customXml" Target="../customXml/item3.xml"/><Relationship Id="rId21" Type="http://schemas.openxmlformats.org/officeDocument/2006/relationships/commentAuthors" Target="commentAuthors.xml"/><Relationship Id="rId7" Type="http://schemas.openxmlformats.org/officeDocument/2006/relationships/slide" Target="slides/slide1.xml"/><Relationship Id="rId12" Type="http://schemas.openxmlformats.org/officeDocument/2006/relationships/slide" Target="slides/slide6.xml"/><Relationship Id="rId17" Type="http://schemas.openxmlformats.org/officeDocument/2006/relationships/slide" Target="slides/slide11.xml"/><Relationship Id="rId25" Type="http://schemas.openxmlformats.org/officeDocument/2006/relationships/tableStyles" Target="tableStyles.xml"/><Relationship Id="rId2" Type="http://schemas.openxmlformats.org/officeDocument/2006/relationships/customXml" Target="../customXml/item2.xml"/><Relationship Id="rId16" Type="http://schemas.openxmlformats.org/officeDocument/2006/relationships/slide" Target="slides/slide10.xml"/><Relationship Id="rId20" Type="http://schemas.openxmlformats.org/officeDocument/2006/relationships/handoutMaster" Target="handoutMasters/handoutMaster1.xml"/><Relationship Id="rId1" Type="http://schemas.openxmlformats.org/officeDocument/2006/relationships/customXml" Target="../customXml/item1.xml"/><Relationship Id="rId6" Type="http://schemas.openxmlformats.org/officeDocument/2006/relationships/slideMaster" Target="slideMasters/slideMaster3.xml"/><Relationship Id="rId11" Type="http://schemas.openxmlformats.org/officeDocument/2006/relationships/slide" Target="slides/slide5.xml"/><Relationship Id="rId24" Type="http://schemas.openxmlformats.org/officeDocument/2006/relationships/theme" Target="theme/theme1.xml"/><Relationship Id="rId5" Type="http://schemas.openxmlformats.org/officeDocument/2006/relationships/slideMaster" Target="slideMasters/slideMaster2.xml"/><Relationship Id="rId15" Type="http://schemas.openxmlformats.org/officeDocument/2006/relationships/slide" Target="slides/slide9.xml"/><Relationship Id="rId23" Type="http://schemas.openxmlformats.org/officeDocument/2006/relationships/viewProps" Target="viewProps.xml"/><Relationship Id="rId10" Type="http://schemas.openxmlformats.org/officeDocument/2006/relationships/slide" Target="slides/slide4.xml"/><Relationship Id="rId19" Type="http://schemas.openxmlformats.org/officeDocument/2006/relationships/notesMaster" Target="notesMasters/notesMaster1.xml"/><Relationship Id="rId4" Type="http://schemas.openxmlformats.org/officeDocument/2006/relationships/slideMaster" Target="slideMasters/slideMaster1.xml"/><Relationship Id="rId9" Type="http://schemas.openxmlformats.org/officeDocument/2006/relationships/slide" Target="slides/slide3.xml"/><Relationship Id="rId14" Type="http://schemas.openxmlformats.org/officeDocument/2006/relationships/slide" Target="slides/slide8.xml"/><Relationship Id="rId22" Type="http://schemas.openxmlformats.org/officeDocument/2006/relationships/presProps" Target="presProp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5.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Marcador de encabezado 1">
            <a:extLst>
              <a:ext uri="{FF2B5EF4-FFF2-40B4-BE49-F238E27FC236}">
                <a16:creationId xmlns:a16="http://schemas.microsoft.com/office/drawing/2014/main" id="{D624D21A-1459-1140-A8FD-B898BADB594F}"/>
              </a:ext>
            </a:extLst>
          </p:cNvPr>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s-CO" dirty="0"/>
          </a:p>
        </p:txBody>
      </p:sp>
      <p:sp>
        <p:nvSpPr>
          <p:cNvPr id="3" name="Marcador de fecha 2">
            <a:extLst>
              <a:ext uri="{FF2B5EF4-FFF2-40B4-BE49-F238E27FC236}">
                <a16:creationId xmlns:a16="http://schemas.microsoft.com/office/drawing/2014/main" id="{2A8215DF-CBB1-CE40-9539-441B878C337D}"/>
              </a:ext>
            </a:extLst>
          </p:cNvPr>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A9BBF515-2CFD-6340-A123-FEAFED38BAEB}" type="datetimeFigureOut">
              <a:rPr lang="es-CO" smtClean="0"/>
              <a:t>1/11/2023</a:t>
            </a:fld>
            <a:endParaRPr lang="es-CO" dirty="0"/>
          </a:p>
        </p:txBody>
      </p:sp>
      <p:sp>
        <p:nvSpPr>
          <p:cNvPr id="4" name="Marcador de pie de página 3">
            <a:extLst>
              <a:ext uri="{FF2B5EF4-FFF2-40B4-BE49-F238E27FC236}">
                <a16:creationId xmlns:a16="http://schemas.microsoft.com/office/drawing/2014/main" id="{CDF970AD-361F-624F-BCEA-62AAE2EB2901}"/>
              </a:ext>
            </a:extLst>
          </p:cNvPr>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es-CO" dirty="0"/>
          </a:p>
        </p:txBody>
      </p:sp>
      <p:sp>
        <p:nvSpPr>
          <p:cNvPr id="5" name="Marcador de número de diapositiva 4">
            <a:extLst>
              <a:ext uri="{FF2B5EF4-FFF2-40B4-BE49-F238E27FC236}">
                <a16:creationId xmlns:a16="http://schemas.microsoft.com/office/drawing/2014/main" id="{ED772B1D-A7EB-F942-88E2-309E852B94E0}"/>
              </a:ext>
            </a:extLst>
          </p:cNvPr>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EC933C21-5081-0249-AD04-CB88EFAF15A2}" type="slidenum">
              <a:rPr lang="es-CO" smtClean="0"/>
              <a:t>‹Nº›</a:t>
            </a:fld>
            <a:endParaRPr lang="es-CO" dirty="0"/>
          </a:p>
        </p:txBody>
      </p:sp>
    </p:spTree>
    <p:extLst>
      <p:ext uri="{BB962C8B-B14F-4D97-AF65-F5344CB8AC3E}">
        <p14:creationId xmlns:p14="http://schemas.microsoft.com/office/powerpoint/2010/main" val="3281955813"/>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Marcador de encabezado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s-CO" dirty="0"/>
          </a:p>
        </p:txBody>
      </p:sp>
      <p:sp>
        <p:nvSpPr>
          <p:cNvPr id="3" name="Marcador de fecha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74C01D1F-DEB3-4B2E-ADA9-71C6FD4DFD73}" type="datetimeFigureOut">
              <a:rPr lang="es-CO" smtClean="0"/>
              <a:t>1/11/2023</a:t>
            </a:fld>
            <a:endParaRPr lang="es-CO" dirty="0"/>
          </a:p>
        </p:txBody>
      </p:sp>
      <p:sp>
        <p:nvSpPr>
          <p:cNvPr id="4" name="Marcador de imagen de diapositiva 3"/>
          <p:cNvSpPr>
            <a:spLocks noGrp="1" noRot="1" noChangeAspect="1"/>
          </p:cNvSpPr>
          <p:nvPr>
            <p:ph type="sldImg" idx="2"/>
          </p:nvPr>
        </p:nvSpPr>
        <p:spPr>
          <a:xfrm>
            <a:off x="2271713" y="1143000"/>
            <a:ext cx="2314575" cy="3086100"/>
          </a:xfrm>
          <a:prstGeom prst="rect">
            <a:avLst/>
          </a:prstGeom>
          <a:noFill/>
          <a:ln w="12700">
            <a:solidFill>
              <a:prstClr val="black"/>
            </a:solidFill>
          </a:ln>
        </p:spPr>
        <p:txBody>
          <a:bodyPr vert="horz" lIns="91440" tIns="45720" rIns="91440" bIns="45720" rtlCol="0" anchor="ctr"/>
          <a:lstStyle/>
          <a:p>
            <a:endParaRPr lang="es-CO" dirty="0"/>
          </a:p>
        </p:txBody>
      </p:sp>
      <p:sp>
        <p:nvSpPr>
          <p:cNvPr id="5" name="Marcador de notas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O"/>
          </a:p>
        </p:txBody>
      </p:sp>
      <p:sp>
        <p:nvSpPr>
          <p:cNvPr id="6" name="Marcador de pie de página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s-CO" dirty="0"/>
          </a:p>
        </p:txBody>
      </p:sp>
      <p:sp>
        <p:nvSpPr>
          <p:cNvPr id="7" name="Marcador de número de diapositiva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EC3CA4EA-AE78-4412-A115-58ACB02AE9ED}" type="slidenum">
              <a:rPr lang="es-CO" smtClean="0"/>
              <a:t>‹Nº›</a:t>
            </a:fld>
            <a:endParaRPr lang="es-CO" dirty="0"/>
          </a:p>
        </p:txBody>
      </p:sp>
    </p:spTree>
    <p:extLst>
      <p:ext uri="{BB962C8B-B14F-4D97-AF65-F5344CB8AC3E}">
        <p14:creationId xmlns:p14="http://schemas.microsoft.com/office/powerpoint/2010/main" val="252540995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Marcador de imagen de diapositiva 1"/>
          <p:cNvSpPr>
            <a:spLocks noGrp="1" noRot="1" noChangeAspect="1"/>
          </p:cNvSpPr>
          <p:nvPr>
            <p:ph type="sldImg"/>
          </p:nvPr>
        </p:nvSpPr>
        <p:spPr/>
      </p:sp>
      <p:sp>
        <p:nvSpPr>
          <p:cNvPr id="3" name="Marcador de notas 2"/>
          <p:cNvSpPr>
            <a:spLocks noGrp="1"/>
          </p:cNvSpPr>
          <p:nvPr>
            <p:ph type="body" idx="1"/>
          </p:nvPr>
        </p:nvSpPr>
        <p:spPr/>
        <p:txBody>
          <a:bodyPr/>
          <a:lstStyle/>
          <a:p>
            <a:r>
              <a:rPr lang="es-CO" dirty="0"/>
              <a:t>Nuevo, actualizar en la norma</a:t>
            </a:r>
          </a:p>
        </p:txBody>
      </p:sp>
      <p:sp>
        <p:nvSpPr>
          <p:cNvPr id="4" name="Marcador de número de diapositiva 3"/>
          <p:cNvSpPr>
            <a:spLocks noGrp="1"/>
          </p:cNvSpPr>
          <p:nvPr>
            <p:ph type="sldNum" sz="quarter" idx="5"/>
          </p:nvPr>
        </p:nvSpPr>
        <p:spPr/>
        <p:txBody>
          <a:bodyPr/>
          <a:lstStyle/>
          <a:p>
            <a:fld id="{EC3CA4EA-AE78-4412-A115-58ACB02AE9ED}" type="slidenum">
              <a:rPr lang="es-CO" smtClean="0"/>
              <a:t>9</a:t>
            </a:fld>
            <a:endParaRPr lang="es-CO" dirty="0"/>
          </a:p>
        </p:txBody>
      </p:sp>
    </p:spTree>
    <p:extLst>
      <p:ext uri="{BB962C8B-B14F-4D97-AF65-F5344CB8AC3E}">
        <p14:creationId xmlns:p14="http://schemas.microsoft.com/office/powerpoint/2010/main" val="269140603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Marcador de imagen de diapositiva 1"/>
          <p:cNvSpPr>
            <a:spLocks noGrp="1" noRot="1" noChangeAspect="1"/>
          </p:cNvSpPr>
          <p:nvPr>
            <p:ph type="sldImg"/>
          </p:nvPr>
        </p:nvSpPr>
        <p:spPr/>
      </p:sp>
      <p:sp>
        <p:nvSpPr>
          <p:cNvPr id="3" name="Marcador de notas 2"/>
          <p:cNvSpPr>
            <a:spLocks noGrp="1"/>
          </p:cNvSpPr>
          <p:nvPr>
            <p:ph type="body" idx="1"/>
          </p:nvPr>
        </p:nvSpPr>
        <p:spPr/>
        <p:txBody>
          <a:bodyPr/>
          <a:lstStyle/>
          <a:p>
            <a:r>
              <a:rPr lang="es-CO"/>
              <a:t>Nuevo, actualizar en la norma</a:t>
            </a:r>
          </a:p>
        </p:txBody>
      </p:sp>
      <p:sp>
        <p:nvSpPr>
          <p:cNvPr id="4" name="Marcador de número de diapositiva 3"/>
          <p:cNvSpPr>
            <a:spLocks noGrp="1"/>
          </p:cNvSpPr>
          <p:nvPr>
            <p:ph type="sldNum" sz="quarter" idx="5"/>
          </p:nvPr>
        </p:nvSpPr>
        <p:spPr/>
        <p:txBody>
          <a:bodyPr/>
          <a:lstStyle/>
          <a:p>
            <a:fld id="{EC3CA4EA-AE78-4412-A115-58ACB02AE9ED}" type="slidenum">
              <a:rPr lang="es-CO" smtClean="0"/>
              <a:t>10</a:t>
            </a:fld>
            <a:endParaRPr lang="es-CO"/>
          </a:p>
        </p:txBody>
      </p:sp>
    </p:spTree>
    <p:extLst>
      <p:ext uri="{BB962C8B-B14F-4D97-AF65-F5344CB8AC3E}">
        <p14:creationId xmlns:p14="http://schemas.microsoft.com/office/powerpoint/2010/main" val="13718231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Marcador de imagen de diapositiva 1"/>
          <p:cNvSpPr>
            <a:spLocks noGrp="1" noRot="1" noChangeAspect="1"/>
          </p:cNvSpPr>
          <p:nvPr>
            <p:ph type="sldImg"/>
          </p:nvPr>
        </p:nvSpPr>
        <p:spPr/>
      </p:sp>
      <p:sp>
        <p:nvSpPr>
          <p:cNvPr id="3" name="Marcador de notas 2"/>
          <p:cNvSpPr>
            <a:spLocks noGrp="1"/>
          </p:cNvSpPr>
          <p:nvPr>
            <p:ph type="body" idx="1"/>
          </p:nvPr>
        </p:nvSpPr>
        <p:spPr/>
        <p:txBody>
          <a:bodyPr/>
          <a:lstStyle/>
          <a:p>
            <a:r>
              <a:rPr lang="es-CO"/>
              <a:t>Nuevo, actualizar en la norma</a:t>
            </a:r>
          </a:p>
        </p:txBody>
      </p:sp>
      <p:sp>
        <p:nvSpPr>
          <p:cNvPr id="4" name="Marcador de número de diapositiva 3"/>
          <p:cNvSpPr>
            <a:spLocks noGrp="1"/>
          </p:cNvSpPr>
          <p:nvPr>
            <p:ph type="sldNum" sz="quarter" idx="5"/>
          </p:nvPr>
        </p:nvSpPr>
        <p:spPr/>
        <p:txBody>
          <a:bodyPr/>
          <a:lstStyle/>
          <a:p>
            <a:fld id="{EC3CA4EA-AE78-4412-A115-58ACB02AE9ED}" type="slidenum">
              <a:rPr lang="es-CO" smtClean="0"/>
              <a:t>11</a:t>
            </a:fld>
            <a:endParaRPr lang="es-CO"/>
          </a:p>
        </p:txBody>
      </p:sp>
    </p:spTree>
    <p:extLst>
      <p:ext uri="{BB962C8B-B14F-4D97-AF65-F5344CB8AC3E}">
        <p14:creationId xmlns:p14="http://schemas.microsoft.com/office/powerpoint/2010/main" val="2072724493"/>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3.emf"/><Relationship Id="rId2" Type="http://schemas.openxmlformats.org/officeDocument/2006/relationships/image" Target="../media/image2.jpeg"/><Relationship Id="rId1" Type="http://schemas.openxmlformats.org/officeDocument/2006/relationships/slideMaster" Target="../slideMasters/slideMaster2.xml"/></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3.emf"/><Relationship Id="rId2" Type="http://schemas.openxmlformats.org/officeDocument/2006/relationships/image" Target="../media/image4.jpeg"/><Relationship Id="rId1" Type="http://schemas.openxmlformats.org/officeDocument/2006/relationships/slideMaster" Target="../slideMasters/slideMaster2.xml"/></Relationships>
</file>

<file path=ppt/slideLayouts/_rels/slideLayout6.xml.rels><?xml version="1.0" encoding="UTF-8" standalone="yes"?>
<Relationships xmlns="http://schemas.openxmlformats.org/package/2006/relationships"><Relationship Id="rId3" Type="http://schemas.openxmlformats.org/officeDocument/2006/relationships/image" Target="../media/image3.emf"/><Relationship Id="rId2" Type="http://schemas.openxmlformats.org/officeDocument/2006/relationships/image" Target="../media/image5.jpeg"/><Relationship Id="rId1" Type="http://schemas.openxmlformats.org/officeDocument/2006/relationships/slideMaster" Target="../slideMasters/slideMaster2.xml"/></Relationships>
</file>

<file path=ppt/slideLayouts/_rels/slideLayout7.xml.rels><?xml version="1.0" encoding="UTF-8" standalone="yes"?>
<Relationships xmlns="http://schemas.openxmlformats.org/package/2006/relationships"><Relationship Id="rId3" Type="http://schemas.openxmlformats.org/officeDocument/2006/relationships/image" Target="../media/image3.emf"/><Relationship Id="rId2" Type="http://schemas.openxmlformats.org/officeDocument/2006/relationships/image" Target="../media/image6.jpeg"/><Relationship Id="rId1" Type="http://schemas.openxmlformats.org/officeDocument/2006/relationships/slideMaster" Target="../slideMasters/slideMaster2.xml"/></Relationships>
</file>

<file path=ppt/slideLayouts/_rels/slideLayout8.xml.rels><?xml version="1.0" encoding="UTF-8" standalone="yes"?>
<Relationships xmlns="http://schemas.openxmlformats.org/package/2006/relationships"><Relationship Id="rId3" Type="http://schemas.openxmlformats.org/officeDocument/2006/relationships/image" Target="../media/image3.emf"/><Relationship Id="rId2" Type="http://schemas.openxmlformats.org/officeDocument/2006/relationships/image" Target="../media/image7.jpeg"/><Relationship Id="rId1" Type="http://schemas.openxmlformats.org/officeDocument/2006/relationships/slideMaster" Target="../slideMasters/slideMaster2.xml"/></Relationships>
</file>

<file path=ppt/slideLayouts/_rels/slideLayout9.xml.rels><?xml version="1.0" encoding="UTF-8" standalone="yes"?>
<Relationships xmlns="http://schemas.openxmlformats.org/package/2006/relationships"><Relationship Id="rId3" Type="http://schemas.openxmlformats.org/officeDocument/2006/relationships/image" Target="../media/image3.emf"/><Relationship Id="rId2" Type="http://schemas.openxmlformats.org/officeDocument/2006/relationships/image" Target="../media/image8.jpeg"/><Relationship Id="rId1" Type="http://schemas.openxmlformats.org/officeDocument/2006/relationships/slideMaster" Target="../slideMasters/slideMaster2.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3.emf"/><Relationship Id="rId1" Type="http://schemas.openxmlformats.org/officeDocument/2006/relationships/slideMaster" Target="../slideMasters/slideMaster2.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3.emf"/><Relationship Id="rId1" Type="http://schemas.openxmlformats.org/officeDocument/2006/relationships/slideMaster" Target="../slideMasters/slideMaster2.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2" Type="http://schemas.openxmlformats.org/officeDocument/2006/relationships/image" Target="../media/image3.emf"/><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Diapositiva de título">
    <p:spTree>
      <p:nvGrpSpPr>
        <p:cNvPr id="1" name=""/>
        <p:cNvGrpSpPr/>
        <p:nvPr/>
      </p:nvGrpSpPr>
      <p:grpSpPr>
        <a:xfrm>
          <a:off x="0" y="0"/>
          <a:ext cx="0" cy="0"/>
          <a:chOff x="0" y="0"/>
          <a:chExt cx="0" cy="0"/>
        </a:xfrm>
      </p:grpSpPr>
    </p:spTree>
    <p:extLst>
      <p:ext uri="{BB962C8B-B14F-4D97-AF65-F5344CB8AC3E}">
        <p14:creationId xmlns:p14="http://schemas.microsoft.com/office/powerpoint/2010/main" val="343526510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blank" preserve="1">
  <p:cSld name="En blanco">
    <p:spTree>
      <p:nvGrpSpPr>
        <p:cNvPr id="1" name=""/>
        <p:cNvGrpSpPr/>
        <p:nvPr/>
      </p:nvGrpSpPr>
      <p:grpSpPr>
        <a:xfrm>
          <a:off x="0" y="0"/>
          <a:ext cx="0" cy="0"/>
          <a:chOff x="0" y="0"/>
          <a:chExt cx="0" cy="0"/>
        </a:xfrm>
      </p:grpSpPr>
    </p:spTree>
    <p:extLst>
      <p:ext uri="{BB962C8B-B14F-4D97-AF65-F5344CB8AC3E}">
        <p14:creationId xmlns:p14="http://schemas.microsoft.com/office/powerpoint/2010/main" val="193950291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tx" preserve="1">
  <p:cSld name="1_Diapositiva de título">
    <p:spTree>
      <p:nvGrpSpPr>
        <p:cNvPr id="1" name=""/>
        <p:cNvGrpSpPr/>
        <p:nvPr/>
      </p:nvGrpSpPr>
      <p:grpSpPr>
        <a:xfrm>
          <a:off x="0" y="0"/>
          <a:ext cx="0" cy="0"/>
          <a:chOff x="0" y="0"/>
          <a:chExt cx="0" cy="0"/>
        </a:xfrm>
      </p:grpSpPr>
    </p:spTree>
    <p:extLst>
      <p:ext uri="{BB962C8B-B14F-4D97-AF65-F5344CB8AC3E}">
        <p14:creationId xmlns:p14="http://schemas.microsoft.com/office/powerpoint/2010/main" val="437261228"/>
      </p:ext>
    </p:extLst>
  </p:cSld>
  <p:clrMapOvr>
    <a:masterClrMapping/>
  </p:clrMapOvr>
  <p:transition spd="med"/>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12" name="Rectángulo 15">
            <a:extLst>
              <a:ext uri="{FF2B5EF4-FFF2-40B4-BE49-F238E27FC236}">
                <a16:creationId xmlns:a16="http://schemas.microsoft.com/office/drawing/2014/main" id="{577DC80A-44BD-A84C-B51C-8AB2FCCEB504}"/>
              </a:ext>
            </a:extLst>
          </p:cNvPr>
          <p:cNvSpPr/>
          <p:nvPr userDrawn="1"/>
        </p:nvSpPr>
        <p:spPr>
          <a:xfrm>
            <a:off x="0" y="7639398"/>
            <a:ext cx="2672912" cy="786177"/>
          </a:xfrm>
          <a:prstGeom prst="rect">
            <a:avLst/>
          </a:prstGeom>
          <a:solidFill>
            <a:schemeClr val="bg2">
              <a:lumMod val="75000"/>
            </a:schemeClr>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sp>
        <p:nvSpPr>
          <p:cNvPr id="13" name="Rectángulo 17">
            <a:extLst>
              <a:ext uri="{FF2B5EF4-FFF2-40B4-BE49-F238E27FC236}">
                <a16:creationId xmlns:a16="http://schemas.microsoft.com/office/drawing/2014/main" id="{F2BF8FB1-793C-CB40-B47A-994FD8FA6F04}"/>
              </a:ext>
            </a:extLst>
          </p:cNvPr>
          <p:cNvSpPr/>
          <p:nvPr userDrawn="1"/>
        </p:nvSpPr>
        <p:spPr>
          <a:xfrm>
            <a:off x="2590148" y="8255047"/>
            <a:ext cx="153291" cy="170528"/>
          </a:xfrm>
          <a:prstGeom prst="rect">
            <a:avLst/>
          </a:prstGeom>
          <a:solidFill>
            <a:srgbClr val="EE2B7B"/>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pic>
        <p:nvPicPr>
          <p:cNvPr id="8" name="Imagen 41">
            <a:extLst>
              <a:ext uri="{FF2B5EF4-FFF2-40B4-BE49-F238E27FC236}">
                <a16:creationId xmlns:a16="http://schemas.microsoft.com/office/drawing/2014/main" id="{D69D9041-6AFC-B545-8C3C-3F6456561EBA}"/>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1"/>
            <a:ext cx="6858000" cy="6420053"/>
          </a:xfrm>
          <a:prstGeom prst="rect">
            <a:avLst/>
          </a:prstGeom>
        </p:spPr>
      </p:pic>
      <p:sp>
        <p:nvSpPr>
          <p:cNvPr id="7" name="Subtítulo 2">
            <a:extLst>
              <a:ext uri="{FF2B5EF4-FFF2-40B4-BE49-F238E27FC236}">
                <a16:creationId xmlns:a16="http://schemas.microsoft.com/office/drawing/2014/main" id="{4EB90606-0889-ED47-9B37-897B5F8C0F4A}"/>
              </a:ext>
            </a:extLst>
          </p:cNvPr>
          <p:cNvSpPr>
            <a:spLocks noGrp="1"/>
          </p:cNvSpPr>
          <p:nvPr>
            <p:ph type="subTitle" idx="1" hasCustomPrompt="1"/>
          </p:nvPr>
        </p:nvSpPr>
        <p:spPr>
          <a:xfrm>
            <a:off x="90768" y="7802183"/>
            <a:ext cx="2493694" cy="503045"/>
          </a:xfrm>
          <a:prstGeom prst="rect">
            <a:avLst/>
          </a:prstGeom>
        </p:spPr>
        <p:txBody>
          <a:bodyPr>
            <a:normAutofit/>
          </a:bodyPr>
          <a:lstStyle>
            <a:lvl1pPr marL="0" indent="0" algn="r">
              <a:buNone/>
              <a:defRPr sz="760">
                <a:solidFill>
                  <a:schemeClr val="bg1"/>
                </a:solidFill>
                <a:latin typeface="Arial" panose="020B0604020202020204" pitchFamily="34" charset="0"/>
                <a:cs typeface="Arial" panose="020B0604020202020204" pitchFamily="34" charset="0"/>
              </a:defRPr>
            </a:lvl1pPr>
            <a:lvl2pPr marL="192881" indent="0" algn="ctr">
              <a:buNone/>
              <a:defRPr sz="844"/>
            </a:lvl2pPr>
            <a:lvl3pPr marL="385763" indent="0" algn="ctr">
              <a:buNone/>
              <a:defRPr sz="760"/>
            </a:lvl3pPr>
            <a:lvl4pPr marL="578644" indent="0" algn="ctr">
              <a:buNone/>
              <a:defRPr sz="675"/>
            </a:lvl4pPr>
            <a:lvl5pPr marL="771525" indent="0" algn="ctr">
              <a:buNone/>
              <a:defRPr sz="675"/>
            </a:lvl5pPr>
            <a:lvl6pPr marL="964406" indent="0" algn="ctr">
              <a:buNone/>
              <a:defRPr sz="675"/>
            </a:lvl6pPr>
            <a:lvl7pPr marL="1157288" indent="0" algn="ctr">
              <a:buNone/>
              <a:defRPr sz="675"/>
            </a:lvl7pPr>
            <a:lvl8pPr marL="1350169" indent="0" algn="ctr">
              <a:buNone/>
              <a:defRPr sz="675"/>
            </a:lvl8pPr>
            <a:lvl9pPr marL="1543050" indent="0" algn="ctr">
              <a:buNone/>
              <a:defRPr sz="675"/>
            </a:lvl9pPr>
          </a:lstStyle>
          <a:p>
            <a:r>
              <a:rPr lang="es-ES"/>
              <a:t>Título, subtítulo o indicios del contenido</a:t>
            </a:r>
            <a:endParaRPr lang="es-CO"/>
          </a:p>
        </p:txBody>
      </p:sp>
      <p:grpSp>
        <p:nvGrpSpPr>
          <p:cNvPr id="14" name="Group 13">
            <a:extLst>
              <a:ext uri="{FF2B5EF4-FFF2-40B4-BE49-F238E27FC236}">
                <a16:creationId xmlns:a16="http://schemas.microsoft.com/office/drawing/2014/main" id="{A31CE4D1-A439-9646-95EE-6804AE53A41E}"/>
              </a:ext>
            </a:extLst>
          </p:cNvPr>
          <p:cNvGrpSpPr/>
          <p:nvPr userDrawn="1"/>
        </p:nvGrpSpPr>
        <p:grpSpPr>
          <a:xfrm>
            <a:off x="6596274" y="0"/>
            <a:ext cx="80159" cy="8105659"/>
            <a:chOff x="11726708" y="0"/>
            <a:chExt cx="142504" cy="6079244"/>
          </a:xfrm>
        </p:grpSpPr>
        <p:grpSp>
          <p:nvGrpSpPr>
            <p:cNvPr id="15" name="Grupo 26">
              <a:extLst>
                <a:ext uri="{FF2B5EF4-FFF2-40B4-BE49-F238E27FC236}">
                  <a16:creationId xmlns:a16="http://schemas.microsoft.com/office/drawing/2014/main" id="{979391CE-A879-DA4E-BE3A-B9BB0F4E9622}"/>
                </a:ext>
              </a:extLst>
            </p:cNvPr>
            <p:cNvGrpSpPr/>
            <p:nvPr userDrawn="1"/>
          </p:nvGrpSpPr>
          <p:grpSpPr>
            <a:xfrm>
              <a:off x="11726708" y="5938620"/>
              <a:ext cx="142504" cy="140624"/>
              <a:chOff x="614536" y="6043838"/>
              <a:chExt cx="106878" cy="105468"/>
            </a:xfrm>
          </p:grpSpPr>
          <p:sp>
            <p:nvSpPr>
              <p:cNvPr id="17" name="Elipse 27">
                <a:extLst>
                  <a:ext uri="{FF2B5EF4-FFF2-40B4-BE49-F238E27FC236}">
                    <a16:creationId xmlns:a16="http://schemas.microsoft.com/office/drawing/2014/main" id="{E4D38B3D-B86F-244B-9AF1-C2B4496C0732}"/>
                  </a:ext>
                </a:extLst>
              </p:cNvPr>
              <p:cNvSpPr/>
              <p:nvPr/>
            </p:nvSpPr>
            <p:spPr>
              <a:xfrm>
                <a:off x="614536" y="6043838"/>
                <a:ext cx="106878" cy="105468"/>
              </a:xfrm>
              <a:prstGeom prst="ellipse">
                <a:avLst/>
              </a:prstGeom>
              <a:noFill/>
              <a:ln w="12700" cap="flat" cmpd="sng" algn="ctr">
                <a:solidFill>
                  <a:sysClr val="window" lastClr="FFFFFF"/>
                </a:solid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sp>
            <p:nvSpPr>
              <p:cNvPr id="18" name="Elipse 28">
                <a:extLst>
                  <a:ext uri="{FF2B5EF4-FFF2-40B4-BE49-F238E27FC236}">
                    <a16:creationId xmlns:a16="http://schemas.microsoft.com/office/drawing/2014/main" id="{2BC7C55D-0139-2646-8B46-B549C8B56A5E}"/>
                  </a:ext>
                </a:extLst>
              </p:cNvPr>
              <p:cNvSpPr/>
              <p:nvPr/>
            </p:nvSpPr>
            <p:spPr>
              <a:xfrm>
                <a:off x="647784" y="6074362"/>
                <a:ext cx="40383" cy="44421"/>
              </a:xfrm>
              <a:prstGeom prst="ellipse">
                <a:avLst/>
              </a:prstGeom>
              <a:solidFill>
                <a:sysClr val="window" lastClr="FFFFFF"/>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grpSp>
        <p:cxnSp>
          <p:nvCxnSpPr>
            <p:cNvPr id="16" name="Conector recto 25">
              <a:extLst>
                <a:ext uri="{FF2B5EF4-FFF2-40B4-BE49-F238E27FC236}">
                  <a16:creationId xmlns:a16="http://schemas.microsoft.com/office/drawing/2014/main" id="{9E27B27B-91BA-B14E-AC7E-B149BDE850A5}"/>
                </a:ext>
              </a:extLst>
            </p:cNvPr>
            <p:cNvCxnSpPr>
              <a:cxnSpLocks/>
            </p:cNvCxnSpPr>
            <p:nvPr userDrawn="1"/>
          </p:nvCxnSpPr>
          <p:spPr>
            <a:xfrm>
              <a:off x="11792586" y="0"/>
              <a:ext cx="0" cy="5938620"/>
            </a:xfrm>
            <a:prstGeom prst="line">
              <a:avLst/>
            </a:prstGeom>
            <a:noFill/>
            <a:ln w="9525" cap="flat" cmpd="sng" algn="ctr">
              <a:solidFill>
                <a:sysClr val="window" lastClr="FFFFFF"/>
              </a:solidFill>
              <a:prstDash val="solid"/>
              <a:miter lim="800000"/>
            </a:ln>
            <a:effectLst/>
          </p:spPr>
        </p:cxnSp>
      </p:grpSp>
      <p:pic>
        <p:nvPicPr>
          <p:cNvPr id="21" name="Imagen 18">
            <a:extLst>
              <a:ext uri="{FF2B5EF4-FFF2-40B4-BE49-F238E27FC236}">
                <a16:creationId xmlns:a16="http://schemas.microsoft.com/office/drawing/2014/main" id="{66B47D14-4E96-6347-BDCD-6F0FCDEEEA92}"/>
              </a:ext>
            </a:extLst>
          </p:cNvPr>
          <p:cNvPicPr>
            <a:picLocks noChangeAspect="1"/>
          </p:cNvPicPr>
          <p:nvPr userDrawn="1"/>
        </p:nvPicPr>
        <p:blipFill>
          <a:blip r:embed="rId3">
            <a:biLevel thresh="25000"/>
          </a:blip>
          <a:stretch>
            <a:fillRect/>
          </a:stretch>
        </p:blipFill>
        <p:spPr>
          <a:xfrm>
            <a:off x="5111390" y="7650225"/>
            <a:ext cx="1362230" cy="542471"/>
          </a:xfrm>
          <a:prstGeom prst="rect">
            <a:avLst/>
          </a:prstGeom>
        </p:spPr>
      </p:pic>
    </p:spTree>
    <p:extLst>
      <p:ext uri="{BB962C8B-B14F-4D97-AF65-F5344CB8AC3E}">
        <p14:creationId xmlns:p14="http://schemas.microsoft.com/office/powerpoint/2010/main" val="273776239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1_Title Slide">
    <p:spTree>
      <p:nvGrpSpPr>
        <p:cNvPr id="1" name=""/>
        <p:cNvGrpSpPr/>
        <p:nvPr/>
      </p:nvGrpSpPr>
      <p:grpSpPr>
        <a:xfrm>
          <a:off x="0" y="0"/>
          <a:ext cx="0" cy="0"/>
          <a:chOff x="0" y="0"/>
          <a:chExt cx="0" cy="0"/>
        </a:xfrm>
      </p:grpSpPr>
      <p:pic>
        <p:nvPicPr>
          <p:cNvPr id="20" name="Picture 19">
            <a:extLst>
              <a:ext uri="{FF2B5EF4-FFF2-40B4-BE49-F238E27FC236}">
                <a16:creationId xmlns:a16="http://schemas.microsoft.com/office/drawing/2014/main" id="{D7834C57-C270-C04D-80D0-E0F945282034}"/>
              </a:ext>
            </a:extLst>
          </p:cNvPr>
          <p:cNvPicPr>
            <a:picLocks noChangeAspect="1"/>
          </p:cNvPicPr>
          <p:nvPr userDrawn="1"/>
        </p:nvPicPr>
        <p:blipFill rotWithShape="1">
          <a:blip r:embed="rId2" cstate="print">
            <a:extLst>
              <a:ext uri="{28A0092B-C50C-407E-A947-70E740481C1C}">
                <a14:useLocalDpi xmlns:a14="http://schemas.microsoft.com/office/drawing/2010/main"/>
              </a:ext>
            </a:extLst>
          </a:blip>
          <a:srcRect/>
          <a:stretch/>
        </p:blipFill>
        <p:spPr>
          <a:xfrm>
            <a:off x="0" y="-540293"/>
            <a:ext cx="6858000" cy="6540400"/>
          </a:xfrm>
          <a:prstGeom prst="rect">
            <a:avLst/>
          </a:prstGeom>
        </p:spPr>
      </p:pic>
      <p:sp>
        <p:nvSpPr>
          <p:cNvPr id="9" name="Rectángulo 15">
            <a:extLst>
              <a:ext uri="{FF2B5EF4-FFF2-40B4-BE49-F238E27FC236}">
                <a16:creationId xmlns:a16="http://schemas.microsoft.com/office/drawing/2014/main" id="{FEDBD046-43A0-9842-A13E-B7EB765F5981}"/>
              </a:ext>
            </a:extLst>
          </p:cNvPr>
          <p:cNvSpPr/>
          <p:nvPr userDrawn="1"/>
        </p:nvSpPr>
        <p:spPr>
          <a:xfrm>
            <a:off x="0" y="7639398"/>
            <a:ext cx="2672912" cy="786177"/>
          </a:xfrm>
          <a:prstGeom prst="rect">
            <a:avLst/>
          </a:prstGeom>
          <a:solidFill>
            <a:schemeClr val="bg2">
              <a:lumMod val="75000"/>
            </a:schemeClr>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sp>
        <p:nvSpPr>
          <p:cNvPr id="10" name="Rectángulo 17">
            <a:extLst>
              <a:ext uri="{FF2B5EF4-FFF2-40B4-BE49-F238E27FC236}">
                <a16:creationId xmlns:a16="http://schemas.microsoft.com/office/drawing/2014/main" id="{72E08138-73EA-094D-A0E6-E0CCA0F371EE}"/>
              </a:ext>
            </a:extLst>
          </p:cNvPr>
          <p:cNvSpPr/>
          <p:nvPr userDrawn="1"/>
        </p:nvSpPr>
        <p:spPr>
          <a:xfrm>
            <a:off x="2590148" y="8255047"/>
            <a:ext cx="153291" cy="170528"/>
          </a:xfrm>
          <a:prstGeom prst="rect">
            <a:avLst/>
          </a:prstGeom>
          <a:solidFill>
            <a:srgbClr val="EE2B7B"/>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sp>
        <p:nvSpPr>
          <p:cNvPr id="11" name="Subtítulo 2">
            <a:extLst>
              <a:ext uri="{FF2B5EF4-FFF2-40B4-BE49-F238E27FC236}">
                <a16:creationId xmlns:a16="http://schemas.microsoft.com/office/drawing/2014/main" id="{9B743450-3459-B54A-BDFE-BC662BAEA0FC}"/>
              </a:ext>
            </a:extLst>
          </p:cNvPr>
          <p:cNvSpPr>
            <a:spLocks noGrp="1"/>
          </p:cNvSpPr>
          <p:nvPr>
            <p:ph type="subTitle" idx="1" hasCustomPrompt="1"/>
          </p:nvPr>
        </p:nvSpPr>
        <p:spPr>
          <a:xfrm>
            <a:off x="90768" y="7802183"/>
            <a:ext cx="2493694" cy="503045"/>
          </a:xfrm>
          <a:prstGeom prst="rect">
            <a:avLst/>
          </a:prstGeom>
        </p:spPr>
        <p:txBody>
          <a:bodyPr>
            <a:normAutofit/>
          </a:bodyPr>
          <a:lstStyle>
            <a:lvl1pPr marL="0" indent="0" algn="r">
              <a:buNone/>
              <a:defRPr sz="760">
                <a:solidFill>
                  <a:schemeClr val="bg1"/>
                </a:solidFill>
                <a:latin typeface="Arial" panose="020B0604020202020204" pitchFamily="34" charset="0"/>
                <a:cs typeface="Arial" panose="020B0604020202020204" pitchFamily="34" charset="0"/>
              </a:defRPr>
            </a:lvl1pPr>
            <a:lvl2pPr marL="192881" indent="0" algn="ctr">
              <a:buNone/>
              <a:defRPr sz="844"/>
            </a:lvl2pPr>
            <a:lvl3pPr marL="385763" indent="0" algn="ctr">
              <a:buNone/>
              <a:defRPr sz="760"/>
            </a:lvl3pPr>
            <a:lvl4pPr marL="578644" indent="0" algn="ctr">
              <a:buNone/>
              <a:defRPr sz="675"/>
            </a:lvl4pPr>
            <a:lvl5pPr marL="771525" indent="0" algn="ctr">
              <a:buNone/>
              <a:defRPr sz="675"/>
            </a:lvl5pPr>
            <a:lvl6pPr marL="964406" indent="0" algn="ctr">
              <a:buNone/>
              <a:defRPr sz="675"/>
            </a:lvl6pPr>
            <a:lvl7pPr marL="1157288" indent="0" algn="ctr">
              <a:buNone/>
              <a:defRPr sz="675"/>
            </a:lvl7pPr>
            <a:lvl8pPr marL="1350169" indent="0" algn="ctr">
              <a:buNone/>
              <a:defRPr sz="675"/>
            </a:lvl8pPr>
            <a:lvl9pPr marL="1543050" indent="0" algn="ctr">
              <a:buNone/>
              <a:defRPr sz="675"/>
            </a:lvl9pPr>
          </a:lstStyle>
          <a:p>
            <a:r>
              <a:rPr lang="es-ES"/>
              <a:t>Título, subtítulo o indicios del contenido</a:t>
            </a:r>
            <a:endParaRPr lang="es-CO"/>
          </a:p>
        </p:txBody>
      </p:sp>
      <p:grpSp>
        <p:nvGrpSpPr>
          <p:cNvPr id="13" name="Group 12">
            <a:extLst>
              <a:ext uri="{FF2B5EF4-FFF2-40B4-BE49-F238E27FC236}">
                <a16:creationId xmlns:a16="http://schemas.microsoft.com/office/drawing/2014/main" id="{8EA02C49-293D-6D40-9E9F-B5F67F1EE4CF}"/>
              </a:ext>
            </a:extLst>
          </p:cNvPr>
          <p:cNvGrpSpPr/>
          <p:nvPr userDrawn="1"/>
        </p:nvGrpSpPr>
        <p:grpSpPr>
          <a:xfrm>
            <a:off x="6596274" y="0"/>
            <a:ext cx="80159" cy="8105659"/>
            <a:chOff x="11726708" y="0"/>
            <a:chExt cx="142504" cy="6079244"/>
          </a:xfrm>
        </p:grpSpPr>
        <p:grpSp>
          <p:nvGrpSpPr>
            <p:cNvPr id="14" name="Grupo 26">
              <a:extLst>
                <a:ext uri="{FF2B5EF4-FFF2-40B4-BE49-F238E27FC236}">
                  <a16:creationId xmlns:a16="http://schemas.microsoft.com/office/drawing/2014/main" id="{F8B8568C-2C8F-724D-9729-C99B6204EB2A}"/>
                </a:ext>
              </a:extLst>
            </p:cNvPr>
            <p:cNvGrpSpPr/>
            <p:nvPr userDrawn="1"/>
          </p:nvGrpSpPr>
          <p:grpSpPr>
            <a:xfrm>
              <a:off x="11726708" y="5938620"/>
              <a:ext cx="142504" cy="140624"/>
              <a:chOff x="614536" y="6043838"/>
              <a:chExt cx="106878" cy="105468"/>
            </a:xfrm>
          </p:grpSpPr>
          <p:sp>
            <p:nvSpPr>
              <p:cNvPr id="16" name="Elipse 27">
                <a:extLst>
                  <a:ext uri="{FF2B5EF4-FFF2-40B4-BE49-F238E27FC236}">
                    <a16:creationId xmlns:a16="http://schemas.microsoft.com/office/drawing/2014/main" id="{CC00E2F0-66B6-1749-B0E8-E68FFA02EEF2}"/>
                  </a:ext>
                </a:extLst>
              </p:cNvPr>
              <p:cNvSpPr/>
              <p:nvPr/>
            </p:nvSpPr>
            <p:spPr>
              <a:xfrm>
                <a:off x="614536" y="6043838"/>
                <a:ext cx="106878" cy="105468"/>
              </a:xfrm>
              <a:prstGeom prst="ellipse">
                <a:avLst/>
              </a:prstGeom>
              <a:noFill/>
              <a:ln w="12700" cap="flat" cmpd="sng" algn="ctr">
                <a:solidFill>
                  <a:sysClr val="window" lastClr="FFFFFF"/>
                </a:solid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sp>
            <p:nvSpPr>
              <p:cNvPr id="17" name="Elipse 28">
                <a:extLst>
                  <a:ext uri="{FF2B5EF4-FFF2-40B4-BE49-F238E27FC236}">
                    <a16:creationId xmlns:a16="http://schemas.microsoft.com/office/drawing/2014/main" id="{7BA75CC2-D45F-4847-91BB-C96DD49D38BB}"/>
                  </a:ext>
                </a:extLst>
              </p:cNvPr>
              <p:cNvSpPr/>
              <p:nvPr/>
            </p:nvSpPr>
            <p:spPr>
              <a:xfrm>
                <a:off x="647784" y="6074362"/>
                <a:ext cx="40383" cy="44421"/>
              </a:xfrm>
              <a:prstGeom prst="ellipse">
                <a:avLst/>
              </a:prstGeom>
              <a:solidFill>
                <a:sysClr val="window" lastClr="FFFFFF"/>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grpSp>
        <p:cxnSp>
          <p:nvCxnSpPr>
            <p:cNvPr id="15" name="Conector recto 25">
              <a:extLst>
                <a:ext uri="{FF2B5EF4-FFF2-40B4-BE49-F238E27FC236}">
                  <a16:creationId xmlns:a16="http://schemas.microsoft.com/office/drawing/2014/main" id="{C9EE1103-C030-A54E-9C80-4DC4B0248ACF}"/>
                </a:ext>
              </a:extLst>
            </p:cNvPr>
            <p:cNvCxnSpPr>
              <a:cxnSpLocks/>
            </p:cNvCxnSpPr>
            <p:nvPr userDrawn="1"/>
          </p:nvCxnSpPr>
          <p:spPr>
            <a:xfrm>
              <a:off x="11792586" y="0"/>
              <a:ext cx="0" cy="5938620"/>
            </a:xfrm>
            <a:prstGeom prst="line">
              <a:avLst/>
            </a:prstGeom>
            <a:noFill/>
            <a:ln w="9525" cap="flat" cmpd="sng" algn="ctr">
              <a:solidFill>
                <a:sysClr val="window" lastClr="FFFFFF"/>
              </a:solidFill>
              <a:prstDash val="solid"/>
              <a:miter lim="800000"/>
            </a:ln>
            <a:effectLst/>
          </p:spPr>
        </p:cxnSp>
      </p:grpSp>
      <p:pic>
        <p:nvPicPr>
          <p:cNvPr id="18" name="Imagen 18">
            <a:extLst>
              <a:ext uri="{FF2B5EF4-FFF2-40B4-BE49-F238E27FC236}">
                <a16:creationId xmlns:a16="http://schemas.microsoft.com/office/drawing/2014/main" id="{8A5E281B-55B9-6748-B9F1-554DD7BF73E8}"/>
              </a:ext>
            </a:extLst>
          </p:cNvPr>
          <p:cNvPicPr>
            <a:picLocks noChangeAspect="1"/>
          </p:cNvPicPr>
          <p:nvPr userDrawn="1"/>
        </p:nvPicPr>
        <p:blipFill>
          <a:blip r:embed="rId3">
            <a:biLevel thresh="25000"/>
          </a:blip>
          <a:stretch>
            <a:fillRect/>
          </a:stretch>
        </p:blipFill>
        <p:spPr>
          <a:xfrm>
            <a:off x="5111390" y="7650225"/>
            <a:ext cx="1362230" cy="542471"/>
          </a:xfrm>
          <a:prstGeom prst="rect">
            <a:avLst/>
          </a:prstGeom>
        </p:spPr>
      </p:pic>
    </p:spTree>
    <p:extLst>
      <p:ext uri="{BB962C8B-B14F-4D97-AF65-F5344CB8AC3E}">
        <p14:creationId xmlns:p14="http://schemas.microsoft.com/office/powerpoint/2010/main" val="30494575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2_Title Slide">
    <p:spTree>
      <p:nvGrpSpPr>
        <p:cNvPr id="1" name=""/>
        <p:cNvGrpSpPr/>
        <p:nvPr/>
      </p:nvGrpSpPr>
      <p:grpSpPr>
        <a:xfrm>
          <a:off x="0" y="0"/>
          <a:ext cx="0" cy="0"/>
          <a:chOff x="0" y="0"/>
          <a:chExt cx="0" cy="0"/>
        </a:xfrm>
      </p:grpSpPr>
      <p:pic>
        <p:nvPicPr>
          <p:cNvPr id="4" name="Imagen 2">
            <a:extLst>
              <a:ext uri="{FF2B5EF4-FFF2-40B4-BE49-F238E27FC236}">
                <a16:creationId xmlns:a16="http://schemas.microsoft.com/office/drawing/2014/main" id="{92892583-E9E1-534B-AB61-100D3B7FD934}"/>
              </a:ext>
            </a:extLst>
          </p:cNvPr>
          <p:cNvPicPr>
            <a:picLocks noChangeAspect="1"/>
          </p:cNvPicPr>
          <p:nvPr userDrawn="1"/>
        </p:nvPicPr>
        <p:blipFill rotWithShape="1">
          <a:blip r:embed="rId2" cstate="print">
            <a:extLst>
              <a:ext uri="{28A0092B-C50C-407E-A947-70E740481C1C}">
                <a14:useLocalDpi xmlns:a14="http://schemas.microsoft.com/office/drawing/2010/main"/>
              </a:ext>
            </a:extLst>
          </a:blip>
          <a:srcRect/>
          <a:stretch/>
        </p:blipFill>
        <p:spPr>
          <a:xfrm>
            <a:off x="0" y="-1"/>
            <a:ext cx="6868176" cy="6420053"/>
          </a:xfrm>
          <a:prstGeom prst="rect">
            <a:avLst/>
          </a:prstGeom>
        </p:spPr>
      </p:pic>
      <p:sp>
        <p:nvSpPr>
          <p:cNvPr id="5" name="Rectángulo 15">
            <a:extLst>
              <a:ext uri="{FF2B5EF4-FFF2-40B4-BE49-F238E27FC236}">
                <a16:creationId xmlns:a16="http://schemas.microsoft.com/office/drawing/2014/main" id="{0477BC12-A8D4-7448-AEAD-40D9DF247530}"/>
              </a:ext>
            </a:extLst>
          </p:cNvPr>
          <p:cNvSpPr/>
          <p:nvPr userDrawn="1"/>
        </p:nvSpPr>
        <p:spPr>
          <a:xfrm>
            <a:off x="0" y="7639398"/>
            <a:ext cx="2672912" cy="786177"/>
          </a:xfrm>
          <a:prstGeom prst="rect">
            <a:avLst/>
          </a:prstGeom>
          <a:solidFill>
            <a:schemeClr val="bg2">
              <a:lumMod val="75000"/>
            </a:schemeClr>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sp>
        <p:nvSpPr>
          <p:cNvPr id="6" name="Rectángulo 17">
            <a:extLst>
              <a:ext uri="{FF2B5EF4-FFF2-40B4-BE49-F238E27FC236}">
                <a16:creationId xmlns:a16="http://schemas.microsoft.com/office/drawing/2014/main" id="{9E9F22BF-88E3-E347-B1C6-4FAFAA915782}"/>
              </a:ext>
            </a:extLst>
          </p:cNvPr>
          <p:cNvSpPr/>
          <p:nvPr userDrawn="1"/>
        </p:nvSpPr>
        <p:spPr>
          <a:xfrm>
            <a:off x="2590148" y="8255047"/>
            <a:ext cx="153291" cy="170528"/>
          </a:xfrm>
          <a:prstGeom prst="rect">
            <a:avLst/>
          </a:prstGeom>
          <a:solidFill>
            <a:srgbClr val="EE2B7B"/>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sp>
        <p:nvSpPr>
          <p:cNvPr id="8" name="Subtítulo 2">
            <a:extLst>
              <a:ext uri="{FF2B5EF4-FFF2-40B4-BE49-F238E27FC236}">
                <a16:creationId xmlns:a16="http://schemas.microsoft.com/office/drawing/2014/main" id="{03FA2073-756E-1842-AF2D-D2E78B99C76F}"/>
              </a:ext>
            </a:extLst>
          </p:cNvPr>
          <p:cNvSpPr>
            <a:spLocks noGrp="1"/>
          </p:cNvSpPr>
          <p:nvPr>
            <p:ph type="subTitle" idx="1" hasCustomPrompt="1"/>
          </p:nvPr>
        </p:nvSpPr>
        <p:spPr>
          <a:xfrm>
            <a:off x="90768" y="7802183"/>
            <a:ext cx="2493694" cy="503045"/>
          </a:xfrm>
          <a:prstGeom prst="rect">
            <a:avLst/>
          </a:prstGeom>
        </p:spPr>
        <p:txBody>
          <a:bodyPr>
            <a:normAutofit/>
          </a:bodyPr>
          <a:lstStyle>
            <a:lvl1pPr marL="0" indent="0" algn="r">
              <a:buNone/>
              <a:defRPr sz="760">
                <a:solidFill>
                  <a:schemeClr val="bg1"/>
                </a:solidFill>
                <a:latin typeface="Arial" panose="020B0604020202020204" pitchFamily="34" charset="0"/>
                <a:cs typeface="Arial" panose="020B0604020202020204" pitchFamily="34" charset="0"/>
              </a:defRPr>
            </a:lvl1pPr>
            <a:lvl2pPr marL="192881" indent="0" algn="ctr">
              <a:buNone/>
              <a:defRPr sz="844"/>
            </a:lvl2pPr>
            <a:lvl3pPr marL="385763" indent="0" algn="ctr">
              <a:buNone/>
              <a:defRPr sz="760"/>
            </a:lvl3pPr>
            <a:lvl4pPr marL="578644" indent="0" algn="ctr">
              <a:buNone/>
              <a:defRPr sz="675"/>
            </a:lvl4pPr>
            <a:lvl5pPr marL="771525" indent="0" algn="ctr">
              <a:buNone/>
              <a:defRPr sz="675"/>
            </a:lvl5pPr>
            <a:lvl6pPr marL="964406" indent="0" algn="ctr">
              <a:buNone/>
              <a:defRPr sz="675"/>
            </a:lvl6pPr>
            <a:lvl7pPr marL="1157288" indent="0" algn="ctr">
              <a:buNone/>
              <a:defRPr sz="675"/>
            </a:lvl7pPr>
            <a:lvl8pPr marL="1350169" indent="0" algn="ctr">
              <a:buNone/>
              <a:defRPr sz="675"/>
            </a:lvl8pPr>
            <a:lvl9pPr marL="1543050" indent="0" algn="ctr">
              <a:buNone/>
              <a:defRPr sz="675"/>
            </a:lvl9pPr>
          </a:lstStyle>
          <a:p>
            <a:r>
              <a:rPr lang="es-ES"/>
              <a:t>Título, subtítulo o indicios del contenido</a:t>
            </a:r>
            <a:endParaRPr lang="es-CO"/>
          </a:p>
        </p:txBody>
      </p:sp>
      <p:grpSp>
        <p:nvGrpSpPr>
          <p:cNvPr id="10" name="Group 9">
            <a:extLst>
              <a:ext uri="{FF2B5EF4-FFF2-40B4-BE49-F238E27FC236}">
                <a16:creationId xmlns:a16="http://schemas.microsoft.com/office/drawing/2014/main" id="{6B2E2C9D-0304-2D4E-A09D-B59165674186}"/>
              </a:ext>
            </a:extLst>
          </p:cNvPr>
          <p:cNvGrpSpPr/>
          <p:nvPr userDrawn="1"/>
        </p:nvGrpSpPr>
        <p:grpSpPr>
          <a:xfrm>
            <a:off x="6596274" y="0"/>
            <a:ext cx="80159" cy="8105659"/>
            <a:chOff x="11726708" y="0"/>
            <a:chExt cx="142504" cy="6079244"/>
          </a:xfrm>
        </p:grpSpPr>
        <p:grpSp>
          <p:nvGrpSpPr>
            <p:cNvPr id="11" name="Grupo 26">
              <a:extLst>
                <a:ext uri="{FF2B5EF4-FFF2-40B4-BE49-F238E27FC236}">
                  <a16:creationId xmlns:a16="http://schemas.microsoft.com/office/drawing/2014/main" id="{73976C79-D481-5842-97A8-BE1FE12282AF}"/>
                </a:ext>
              </a:extLst>
            </p:cNvPr>
            <p:cNvGrpSpPr/>
            <p:nvPr userDrawn="1"/>
          </p:nvGrpSpPr>
          <p:grpSpPr>
            <a:xfrm>
              <a:off x="11726708" y="5938620"/>
              <a:ext cx="142504" cy="140624"/>
              <a:chOff x="614536" y="6043838"/>
              <a:chExt cx="106878" cy="105468"/>
            </a:xfrm>
          </p:grpSpPr>
          <p:sp>
            <p:nvSpPr>
              <p:cNvPr id="13" name="Elipse 27">
                <a:extLst>
                  <a:ext uri="{FF2B5EF4-FFF2-40B4-BE49-F238E27FC236}">
                    <a16:creationId xmlns:a16="http://schemas.microsoft.com/office/drawing/2014/main" id="{1DCB9570-A062-BF4E-BB05-6E39106DD467}"/>
                  </a:ext>
                </a:extLst>
              </p:cNvPr>
              <p:cNvSpPr/>
              <p:nvPr/>
            </p:nvSpPr>
            <p:spPr>
              <a:xfrm>
                <a:off x="614536" y="6043838"/>
                <a:ext cx="106878" cy="105468"/>
              </a:xfrm>
              <a:prstGeom prst="ellipse">
                <a:avLst/>
              </a:prstGeom>
              <a:noFill/>
              <a:ln w="12700" cap="flat" cmpd="sng" algn="ctr">
                <a:solidFill>
                  <a:sysClr val="window" lastClr="FFFFFF"/>
                </a:solid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sp>
            <p:nvSpPr>
              <p:cNvPr id="14" name="Elipse 28">
                <a:extLst>
                  <a:ext uri="{FF2B5EF4-FFF2-40B4-BE49-F238E27FC236}">
                    <a16:creationId xmlns:a16="http://schemas.microsoft.com/office/drawing/2014/main" id="{AF9ED0E6-9769-6740-A131-EF324DC31B23}"/>
                  </a:ext>
                </a:extLst>
              </p:cNvPr>
              <p:cNvSpPr/>
              <p:nvPr/>
            </p:nvSpPr>
            <p:spPr>
              <a:xfrm>
                <a:off x="647784" y="6074362"/>
                <a:ext cx="40383" cy="44421"/>
              </a:xfrm>
              <a:prstGeom prst="ellipse">
                <a:avLst/>
              </a:prstGeom>
              <a:solidFill>
                <a:sysClr val="window" lastClr="FFFFFF"/>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grpSp>
        <p:cxnSp>
          <p:nvCxnSpPr>
            <p:cNvPr id="12" name="Conector recto 25">
              <a:extLst>
                <a:ext uri="{FF2B5EF4-FFF2-40B4-BE49-F238E27FC236}">
                  <a16:creationId xmlns:a16="http://schemas.microsoft.com/office/drawing/2014/main" id="{B3747B91-C871-1C4E-9C15-F18F9DC03828}"/>
                </a:ext>
              </a:extLst>
            </p:cNvPr>
            <p:cNvCxnSpPr>
              <a:cxnSpLocks/>
            </p:cNvCxnSpPr>
            <p:nvPr userDrawn="1"/>
          </p:nvCxnSpPr>
          <p:spPr>
            <a:xfrm>
              <a:off x="11792586" y="0"/>
              <a:ext cx="0" cy="5938620"/>
            </a:xfrm>
            <a:prstGeom prst="line">
              <a:avLst/>
            </a:prstGeom>
            <a:noFill/>
            <a:ln w="9525" cap="flat" cmpd="sng" algn="ctr">
              <a:solidFill>
                <a:sysClr val="window" lastClr="FFFFFF"/>
              </a:solidFill>
              <a:prstDash val="solid"/>
              <a:miter lim="800000"/>
            </a:ln>
            <a:effectLst/>
          </p:spPr>
        </p:cxnSp>
      </p:grpSp>
      <p:pic>
        <p:nvPicPr>
          <p:cNvPr id="15" name="Imagen 18">
            <a:extLst>
              <a:ext uri="{FF2B5EF4-FFF2-40B4-BE49-F238E27FC236}">
                <a16:creationId xmlns:a16="http://schemas.microsoft.com/office/drawing/2014/main" id="{E860457C-7726-034D-90A1-B84B2D70A7F6}"/>
              </a:ext>
            </a:extLst>
          </p:cNvPr>
          <p:cNvPicPr>
            <a:picLocks noChangeAspect="1"/>
          </p:cNvPicPr>
          <p:nvPr userDrawn="1"/>
        </p:nvPicPr>
        <p:blipFill>
          <a:blip r:embed="rId3">
            <a:biLevel thresh="25000"/>
          </a:blip>
          <a:stretch>
            <a:fillRect/>
          </a:stretch>
        </p:blipFill>
        <p:spPr>
          <a:xfrm>
            <a:off x="5111390" y="7650225"/>
            <a:ext cx="1362230" cy="542471"/>
          </a:xfrm>
          <a:prstGeom prst="rect">
            <a:avLst/>
          </a:prstGeom>
        </p:spPr>
      </p:pic>
    </p:spTree>
    <p:extLst>
      <p:ext uri="{BB962C8B-B14F-4D97-AF65-F5344CB8AC3E}">
        <p14:creationId xmlns:p14="http://schemas.microsoft.com/office/powerpoint/2010/main" val="277228121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3_Title Slide">
    <p:spTree>
      <p:nvGrpSpPr>
        <p:cNvPr id="1" name=""/>
        <p:cNvGrpSpPr/>
        <p:nvPr/>
      </p:nvGrpSpPr>
      <p:grpSpPr>
        <a:xfrm>
          <a:off x="0" y="0"/>
          <a:ext cx="0" cy="0"/>
          <a:chOff x="0" y="0"/>
          <a:chExt cx="0" cy="0"/>
        </a:xfrm>
      </p:grpSpPr>
      <p:pic>
        <p:nvPicPr>
          <p:cNvPr id="4" name="Imagen 6">
            <a:extLst>
              <a:ext uri="{FF2B5EF4-FFF2-40B4-BE49-F238E27FC236}">
                <a16:creationId xmlns:a16="http://schemas.microsoft.com/office/drawing/2014/main" id="{57AB45FF-C989-7549-97BB-69CD613F1E81}"/>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r="-147"/>
          <a:stretch/>
        </p:blipFill>
        <p:spPr>
          <a:xfrm>
            <a:off x="0" y="1"/>
            <a:ext cx="6868178" cy="6474320"/>
          </a:xfrm>
          <a:prstGeom prst="rect">
            <a:avLst/>
          </a:prstGeom>
        </p:spPr>
      </p:pic>
      <p:sp>
        <p:nvSpPr>
          <p:cNvPr id="5" name="Rectángulo 15">
            <a:extLst>
              <a:ext uri="{FF2B5EF4-FFF2-40B4-BE49-F238E27FC236}">
                <a16:creationId xmlns:a16="http://schemas.microsoft.com/office/drawing/2014/main" id="{F505723F-D689-D74B-842F-45AB9A6E0358}"/>
              </a:ext>
            </a:extLst>
          </p:cNvPr>
          <p:cNvSpPr/>
          <p:nvPr userDrawn="1"/>
        </p:nvSpPr>
        <p:spPr>
          <a:xfrm>
            <a:off x="0" y="7639398"/>
            <a:ext cx="2672912" cy="786177"/>
          </a:xfrm>
          <a:prstGeom prst="rect">
            <a:avLst/>
          </a:prstGeom>
          <a:solidFill>
            <a:schemeClr val="bg2">
              <a:lumMod val="75000"/>
            </a:schemeClr>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sp>
        <p:nvSpPr>
          <p:cNvPr id="6" name="Rectángulo 17">
            <a:extLst>
              <a:ext uri="{FF2B5EF4-FFF2-40B4-BE49-F238E27FC236}">
                <a16:creationId xmlns:a16="http://schemas.microsoft.com/office/drawing/2014/main" id="{4D7AEE9B-6F17-AD46-B70B-9745E47CCD3C}"/>
              </a:ext>
            </a:extLst>
          </p:cNvPr>
          <p:cNvSpPr/>
          <p:nvPr userDrawn="1"/>
        </p:nvSpPr>
        <p:spPr>
          <a:xfrm>
            <a:off x="2590148" y="8255047"/>
            <a:ext cx="153291" cy="170528"/>
          </a:xfrm>
          <a:prstGeom prst="rect">
            <a:avLst/>
          </a:prstGeom>
          <a:solidFill>
            <a:srgbClr val="EE2B7B"/>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sp>
        <p:nvSpPr>
          <p:cNvPr id="8" name="Subtítulo 2">
            <a:extLst>
              <a:ext uri="{FF2B5EF4-FFF2-40B4-BE49-F238E27FC236}">
                <a16:creationId xmlns:a16="http://schemas.microsoft.com/office/drawing/2014/main" id="{57548B7A-EEE0-C949-ABD6-1657BA27C891}"/>
              </a:ext>
            </a:extLst>
          </p:cNvPr>
          <p:cNvSpPr>
            <a:spLocks noGrp="1"/>
          </p:cNvSpPr>
          <p:nvPr>
            <p:ph type="subTitle" idx="1" hasCustomPrompt="1"/>
          </p:nvPr>
        </p:nvSpPr>
        <p:spPr>
          <a:xfrm>
            <a:off x="90768" y="7802183"/>
            <a:ext cx="2493694" cy="503045"/>
          </a:xfrm>
          <a:prstGeom prst="rect">
            <a:avLst/>
          </a:prstGeom>
        </p:spPr>
        <p:txBody>
          <a:bodyPr>
            <a:normAutofit/>
          </a:bodyPr>
          <a:lstStyle>
            <a:lvl1pPr marL="0" indent="0" algn="r">
              <a:buNone/>
              <a:defRPr sz="760">
                <a:solidFill>
                  <a:schemeClr val="bg1"/>
                </a:solidFill>
                <a:latin typeface="Arial" panose="020B0604020202020204" pitchFamily="34" charset="0"/>
                <a:cs typeface="Arial" panose="020B0604020202020204" pitchFamily="34" charset="0"/>
              </a:defRPr>
            </a:lvl1pPr>
            <a:lvl2pPr marL="192881" indent="0" algn="ctr">
              <a:buNone/>
              <a:defRPr sz="844"/>
            </a:lvl2pPr>
            <a:lvl3pPr marL="385763" indent="0" algn="ctr">
              <a:buNone/>
              <a:defRPr sz="760"/>
            </a:lvl3pPr>
            <a:lvl4pPr marL="578644" indent="0" algn="ctr">
              <a:buNone/>
              <a:defRPr sz="675"/>
            </a:lvl4pPr>
            <a:lvl5pPr marL="771525" indent="0" algn="ctr">
              <a:buNone/>
              <a:defRPr sz="675"/>
            </a:lvl5pPr>
            <a:lvl6pPr marL="964406" indent="0" algn="ctr">
              <a:buNone/>
              <a:defRPr sz="675"/>
            </a:lvl6pPr>
            <a:lvl7pPr marL="1157288" indent="0" algn="ctr">
              <a:buNone/>
              <a:defRPr sz="675"/>
            </a:lvl7pPr>
            <a:lvl8pPr marL="1350169" indent="0" algn="ctr">
              <a:buNone/>
              <a:defRPr sz="675"/>
            </a:lvl8pPr>
            <a:lvl9pPr marL="1543050" indent="0" algn="ctr">
              <a:buNone/>
              <a:defRPr sz="675"/>
            </a:lvl9pPr>
          </a:lstStyle>
          <a:p>
            <a:r>
              <a:rPr lang="es-ES"/>
              <a:t>Título, subtítulo o indicios del contenido</a:t>
            </a:r>
            <a:endParaRPr lang="es-CO"/>
          </a:p>
        </p:txBody>
      </p:sp>
      <p:grpSp>
        <p:nvGrpSpPr>
          <p:cNvPr id="10" name="Group 9">
            <a:extLst>
              <a:ext uri="{FF2B5EF4-FFF2-40B4-BE49-F238E27FC236}">
                <a16:creationId xmlns:a16="http://schemas.microsoft.com/office/drawing/2014/main" id="{46498D96-64BA-E242-A1F3-6EBCF2F8C939}"/>
              </a:ext>
            </a:extLst>
          </p:cNvPr>
          <p:cNvGrpSpPr/>
          <p:nvPr userDrawn="1"/>
        </p:nvGrpSpPr>
        <p:grpSpPr>
          <a:xfrm>
            <a:off x="6596274" y="0"/>
            <a:ext cx="80159" cy="8105659"/>
            <a:chOff x="11726708" y="0"/>
            <a:chExt cx="142504" cy="6079244"/>
          </a:xfrm>
        </p:grpSpPr>
        <p:grpSp>
          <p:nvGrpSpPr>
            <p:cNvPr id="11" name="Grupo 26">
              <a:extLst>
                <a:ext uri="{FF2B5EF4-FFF2-40B4-BE49-F238E27FC236}">
                  <a16:creationId xmlns:a16="http://schemas.microsoft.com/office/drawing/2014/main" id="{C22BD960-037C-1240-8B3D-B2AE1E3A7FAF}"/>
                </a:ext>
              </a:extLst>
            </p:cNvPr>
            <p:cNvGrpSpPr/>
            <p:nvPr userDrawn="1"/>
          </p:nvGrpSpPr>
          <p:grpSpPr>
            <a:xfrm>
              <a:off x="11726708" y="5938620"/>
              <a:ext cx="142504" cy="140624"/>
              <a:chOff x="614536" y="6043838"/>
              <a:chExt cx="106878" cy="105468"/>
            </a:xfrm>
          </p:grpSpPr>
          <p:sp>
            <p:nvSpPr>
              <p:cNvPr id="13" name="Elipse 27">
                <a:extLst>
                  <a:ext uri="{FF2B5EF4-FFF2-40B4-BE49-F238E27FC236}">
                    <a16:creationId xmlns:a16="http://schemas.microsoft.com/office/drawing/2014/main" id="{E60C1A7D-2FA0-294F-9D01-89F4777B8477}"/>
                  </a:ext>
                </a:extLst>
              </p:cNvPr>
              <p:cNvSpPr/>
              <p:nvPr/>
            </p:nvSpPr>
            <p:spPr>
              <a:xfrm>
                <a:off x="614536" y="6043838"/>
                <a:ext cx="106878" cy="105468"/>
              </a:xfrm>
              <a:prstGeom prst="ellipse">
                <a:avLst/>
              </a:prstGeom>
              <a:noFill/>
              <a:ln w="12700" cap="flat" cmpd="sng" algn="ctr">
                <a:solidFill>
                  <a:sysClr val="window" lastClr="FFFFFF"/>
                </a:solid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sp>
            <p:nvSpPr>
              <p:cNvPr id="14" name="Elipse 28">
                <a:extLst>
                  <a:ext uri="{FF2B5EF4-FFF2-40B4-BE49-F238E27FC236}">
                    <a16:creationId xmlns:a16="http://schemas.microsoft.com/office/drawing/2014/main" id="{84A91D9B-91E9-1E46-86E5-7859C86F1977}"/>
                  </a:ext>
                </a:extLst>
              </p:cNvPr>
              <p:cNvSpPr/>
              <p:nvPr/>
            </p:nvSpPr>
            <p:spPr>
              <a:xfrm>
                <a:off x="647784" y="6074362"/>
                <a:ext cx="40383" cy="44421"/>
              </a:xfrm>
              <a:prstGeom prst="ellipse">
                <a:avLst/>
              </a:prstGeom>
              <a:solidFill>
                <a:sysClr val="window" lastClr="FFFFFF"/>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grpSp>
        <p:cxnSp>
          <p:nvCxnSpPr>
            <p:cNvPr id="12" name="Conector recto 25">
              <a:extLst>
                <a:ext uri="{FF2B5EF4-FFF2-40B4-BE49-F238E27FC236}">
                  <a16:creationId xmlns:a16="http://schemas.microsoft.com/office/drawing/2014/main" id="{B07F582B-2478-9448-8ED5-D7F4D0BBD3A4}"/>
                </a:ext>
              </a:extLst>
            </p:cNvPr>
            <p:cNvCxnSpPr>
              <a:cxnSpLocks/>
            </p:cNvCxnSpPr>
            <p:nvPr userDrawn="1"/>
          </p:nvCxnSpPr>
          <p:spPr>
            <a:xfrm>
              <a:off x="11792586" y="0"/>
              <a:ext cx="0" cy="5938620"/>
            </a:xfrm>
            <a:prstGeom prst="line">
              <a:avLst/>
            </a:prstGeom>
            <a:noFill/>
            <a:ln w="9525" cap="flat" cmpd="sng" algn="ctr">
              <a:solidFill>
                <a:sysClr val="window" lastClr="FFFFFF"/>
              </a:solidFill>
              <a:prstDash val="solid"/>
              <a:miter lim="800000"/>
            </a:ln>
            <a:effectLst/>
          </p:spPr>
        </p:cxnSp>
      </p:grpSp>
      <p:pic>
        <p:nvPicPr>
          <p:cNvPr id="15" name="Imagen 18">
            <a:extLst>
              <a:ext uri="{FF2B5EF4-FFF2-40B4-BE49-F238E27FC236}">
                <a16:creationId xmlns:a16="http://schemas.microsoft.com/office/drawing/2014/main" id="{18EC4CC3-525F-D948-9D9F-F8D553BE730B}"/>
              </a:ext>
            </a:extLst>
          </p:cNvPr>
          <p:cNvPicPr>
            <a:picLocks noChangeAspect="1"/>
          </p:cNvPicPr>
          <p:nvPr userDrawn="1"/>
        </p:nvPicPr>
        <p:blipFill>
          <a:blip r:embed="rId3">
            <a:biLevel thresh="25000"/>
          </a:blip>
          <a:stretch>
            <a:fillRect/>
          </a:stretch>
        </p:blipFill>
        <p:spPr>
          <a:xfrm>
            <a:off x="5111390" y="7650225"/>
            <a:ext cx="1362230" cy="542471"/>
          </a:xfrm>
          <a:prstGeom prst="rect">
            <a:avLst/>
          </a:prstGeom>
        </p:spPr>
      </p:pic>
    </p:spTree>
    <p:extLst>
      <p:ext uri="{BB962C8B-B14F-4D97-AF65-F5344CB8AC3E}">
        <p14:creationId xmlns:p14="http://schemas.microsoft.com/office/powerpoint/2010/main" val="327993764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5_Title Slide">
    <p:spTree>
      <p:nvGrpSpPr>
        <p:cNvPr id="1" name=""/>
        <p:cNvGrpSpPr/>
        <p:nvPr/>
      </p:nvGrpSpPr>
      <p:grpSpPr>
        <a:xfrm>
          <a:off x="0" y="0"/>
          <a:ext cx="0" cy="0"/>
          <a:chOff x="0" y="0"/>
          <a:chExt cx="0" cy="0"/>
        </a:xfrm>
      </p:grpSpPr>
      <p:pic>
        <p:nvPicPr>
          <p:cNvPr id="17" name="Picture 16">
            <a:extLst>
              <a:ext uri="{FF2B5EF4-FFF2-40B4-BE49-F238E27FC236}">
                <a16:creationId xmlns:a16="http://schemas.microsoft.com/office/drawing/2014/main" id="{4C8CAF02-CF58-8341-BBE0-2C7F3C608993}"/>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0" y="0"/>
            <a:ext cx="6847284" cy="6476603"/>
          </a:xfrm>
          <a:prstGeom prst="rect">
            <a:avLst/>
          </a:prstGeom>
        </p:spPr>
      </p:pic>
      <p:sp>
        <p:nvSpPr>
          <p:cNvPr id="5" name="Rectángulo 15">
            <a:extLst>
              <a:ext uri="{FF2B5EF4-FFF2-40B4-BE49-F238E27FC236}">
                <a16:creationId xmlns:a16="http://schemas.microsoft.com/office/drawing/2014/main" id="{F505723F-D689-D74B-842F-45AB9A6E0358}"/>
              </a:ext>
            </a:extLst>
          </p:cNvPr>
          <p:cNvSpPr/>
          <p:nvPr userDrawn="1"/>
        </p:nvSpPr>
        <p:spPr>
          <a:xfrm>
            <a:off x="0" y="7639398"/>
            <a:ext cx="2672912" cy="786177"/>
          </a:xfrm>
          <a:prstGeom prst="rect">
            <a:avLst/>
          </a:prstGeom>
          <a:solidFill>
            <a:schemeClr val="bg2">
              <a:lumMod val="75000"/>
            </a:schemeClr>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sp>
        <p:nvSpPr>
          <p:cNvPr id="6" name="Rectángulo 17">
            <a:extLst>
              <a:ext uri="{FF2B5EF4-FFF2-40B4-BE49-F238E27FC236}">
                <a16:creationId xmlns:a16="http://schemas.microsoft.com/office/drawing/2014/main" id="{4D7AEE9B-6F17-AD46-B70B-9745E47CCD3C}"/>
              </a:ext>
            </a:extLst>
          </p:cNvPr>
          <p:cNvSpPr/>
          <p:nvPr userDrawn="1"/>
        </p:nvSpPr>
        <p:spPr>
          <a:xfrm>
            <a:off x="2590148" y="8255047"/>
            <a:ext cx="153291" cy="170528"/>
          </a:xfrm>
          <a:prstGeom prst="rect">
            <a:avLst/>
          </a:prstGeom>
          <a:solidFill>
            <a:srgbClr val="EE2B7B"/>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sp>
        <p:nvSpPr>
          <p:cNvPr id="8" name="Subtítulo 2">
            <a:extLst>
              <a:ext uri="{FF2B5EF4-FFF2-40B4-BE49-F238E27FC236}">
                <a16:creationId xmlns:a16="http://schemas.microsoft.com/office/drawing/2014/main" id="{57548B7A-EEE0-C949-ABD6-1657BA27C891}"/>
              </a:ext>
            </a:extLst>
          </p:cNvPr>
          <p:cNvSpPr>
            <a:spLocks noGrp="1"/>
          </p:cNvSpPr>
          <p:nvPr>
            <p:ph type="subTitle" idx="1" hasCustomPrompt="1"/>
          </p:nvPr>
        </p:nvSpPr>
        <p:spPr>
          <a:xfrm>
            <a:off x="90768" y="7802183"/>
            <a:ext cx="2493694" cy="503045"/>
          </a:xfrm>
          <a:prstGeom prst="rect">
            <a:avLst/>
          </a:prstGeom>
        </p:spPr>
        <p:txBody>
          <a:bodyPr>
            <a:normAutofit/>
          </a:bodyPr>
          <a:lstStyle>
            <a:lvl1pPr marL="0" indent="0" algn="r">
              <a:buNone/>
              <a:defRPr sz="760">
                <a:solidFill>
                  <a:schemeClr val="bg1"/>
                </a:solidFill>
                <a:latin typeface="Arial" panose="020B0604020202020204" pitchFamily="34" charset="0"/>
                <a:cs typeface="Arial" panose="020B0604020202020204" pitchFamily="34" charset="0"/>
              </a:defRPr>
            </a:lvl1pPr>
            <a:lvl2pPr marL="192881" indent="0" algn="ctr">
              <a:buNone/>
              <a:defRPr sz="844"/>
            </a:lvl2pPr>
            <a:lvl3pPr marL="385763" indent="0" algn="ctr">
              <a:buNone/>
              <a:defRPr sz="760"/>
            </a:lvl3pPr>
            <a:lvl4pPr marL="578644" indent="0" algn="ctr">
              <a:buNone/>
              <a:defRPr sz="675"/>
            </a:lvl4pPr>
            <a:lvl5pPr marL="771525" indent="0" algn="ctr">
              <a:buNone/>
              <a:defRPr sz="675"/>
            </a:lvl5pPr>
            <a:lvl6pPr marL="964406" indent="0" algn="ctr">
              <a:buNone/>
              <a:defRPr sz="675"/>
            </a:lvl6pPr>
            <a:lvl7pPr marL="1157288" indent="0" algn="ctr">
              <a:buNone/>
              <a:defRPr sz="675"/>
            </a:lvl7pPr>
            <a:lvl8pPr marL="1350169" indent="0" algn="ctr">
              <a:buNone/>
              <a:defRPr sz="675"/>
            </a:lvl8pPr>
            <a:lvl9pPr marL="1543050" indent="0" algn="ctr">
              <a:buNone/>
              <a:defRPr sz="675"/>
            </a:lvl9pPr>
          </a:lstStyle>
          <a:p>
            <a:r>
              <a:rPr lang="es-ES"/>
              <a:t>Título, subtítulo o indicios del contenido</a:t>
            </a:r>
            <a:endParaRPr lang="es-CO"/>
          </a:p>
        </p:txBody>
      </p:sp>
      <p:grpSp>
        <p:nvGrpSpPr>
          <p:cNvPr id="10" name="Group 9">
            <a:extLst>
              <a:ext uri="{FF2B5EF4-FFF2-40B4-BE49-F238E27FC236}">
                <a16:creationId xmlns:a16="http://schemas.microsoft.com/office/drawing/2014/main" id="{46498D96-64BA-E242-A1F3-6EBCF2F8C939}"/>
              </a:ext>
            </a:extLst>
          </p:cNvPr>
          <p:cNvGrpSpPr/>
          <p:nvPr userDrawn="1"/>
        </p:nvGrpSpPr>
        <p:grpSpPr>
          <a:xfrm>
            <a:off x="6596274" y="0"/>
            <a:ext cx="80159" cy="8105659"/>
            <a:chOff x="11726708" y="0"/>
            <a:chExt cx="142504" cy="6079244"/>
          </a:xfrm>
        </p:grpSpPr>
        <p:grpSp>
          <p:nvGrpSpPr>
            <p:cNvPr id="11" name="Grupo 26">
              <a:extLst>
                <a:ext uri="{FF2B5EF4-FFF2-40B4-BE49-F238E27FC236}">
                  <a16:creationId xmlns:a16="http://schemas.microsoft.com/office/drawing/2014/main" id="{C22BD960-037C-1240-8B3D-B2AE1E3A7FAF}"/>
                </a:ext>
              </a:extLst>
            </p:cNvPr>
            <p:cNvGrpSpPr/>
            <p:nvPr userDrawn="1"/>
          </p:nvGrpSpPr>
          <p:grpSpPr>
            <a:xfrm>
              <a:off x="11726708" y="5938620"/>
              <a:ext cx="142504" cy="140624"/>
              <a:chOff x="614536" y="6043838"/>
              <a:chExt cx="106878" cy="105468"/>
            </a:xfrm>
          </p:grpSpPr>
          <p:sp>
            <p:nvSpPr>
              <p:cNvPr id="13" name="Elipse 27">
                <a:extLst>
                  <a:ext uri="{FF2B5EF4-FFF2-40B4-BE49-F238E27FC236}">
                    <a16:creationId xmlns:a16="http://schemas.microsoft.com/office/drawing/2014/main" id="{E60C1A7D-2FA0-294F-9D01-89F4777B8477}"/>
                  </a:ext>
                </a:extLst>
              </p:cNvPr>
              <p:cNvSpPr/>
              <p:nvPr/>
            </p:nvSpPr>
            <p:spPr>
              <a:xfrm>
                <a:off x="614536" y="6043838"/>
                <a:ext cx="106878" cy="105468"/>
              </a:xfrm>
              <a:prstGeom prst="ellipse">
                <a:avLst/>
              </a:prstGeom>
              <a:noFill/>
              <a:ln w="12700" cap="flat" cmpd="sng" algn="ctr">
                <a:solidFill>
                  <a:sysClr val="window" lastClr="FFFFFF"/>
                </a:solid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sp>
            <p:nvSpPr>
              <p:cNvPr id="14" name="Elipse 28">
                <a:extLst>
                  <a:ext uri="{FF2B5EF4-FFF2-40B4-BE49-F238E27FC236}">
                    <a16:creationId xmlns:a16="http://schemas.microsoft.com/office/drawing/2014/main" id="{84A91D9B-91E9-1E46-86E5-7859C86F1977}"/>
                  </a:ext>
                </a:extLst>
              </p:cNvPr>
              <p:cNvSpPr/>
              <p:nvPr/>
            </p:nvSpPr>
            <p:spPr>
              <a:xfrm>
                <a:off x="647784" y="6074362"/>
                <a:ext cx="40383" cy="44421"/>
              </a:xfrm>
              <a:prstGeom prst="ellipse">
                <a:avLst/>
              </a:prstGeom>
              <a:solidFill>
                <a:sysClr val="window" lastClr="FFFFFF"/>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grpSp>
        <p:cxnSp>
          <p:nvCxnSpPr>
            <p:cNvPr id="12" name="Conector recto 25">
              <a:extLst>
                <a:ext uri="{FF2B5EF4-FFF2-40B4-BE49-F238E27FC236}">
                  <a16:creationId xmlns:a16="http://schemas.microsoft.com/office/drawing/2014/main" id="{B07F582B-2478-9448-8ED5-D7F4D0BBD3A4}"/>
                </a:ext>
              </a:extLst>
            </p:cNvPr>
            <p:cNvCxnSpPr>
              <a:cxnSpLocks/>
            </p:cNvCxnSpPr>
            <p:nvPr userDrawn="1"/>
          </p:nvCxnSpPr>
          <p:spPr>
            <a:xfrm>
              <a:off x="11792586" y="0"/>
              <a:ext cx="0" cy="5938620"/>
            </a:xfrm>
            <a:prstGeom prst="line">
              <a:avLst/>
            </a:prstGeom>
            <a:noFill/>
            <a:ln w="9525" cap="flat" cmpd="sng" algn="ctr">
              <a:solidFill>
                <a:sysClr val="window" lastClr="FFFFFF"/>
              </a:solidFill>
              <a:prstDash val="solid"/>
              <a:miter lim="800000"/>
            </a:ln>
            <a:effectLst/>
          </p:spPr>
        </p:cxnSp>
      </p:grpSp>
      <p:pic>
        <p:nvPicPr>
          <p:cNvPr id="15" name="Imagen 18">
            <a:extLst>
              <a:ext uri="{FF2B5EF4-FFF2-40B4-BE49-F238E27FC236}">
                <a16:creationId xmlns:a16="http://schemas.microsoft.com/office/drawing/2014/main" id="{AF5E5722-3E4C-4B4A-808B-8B34E7A4AAA9}"/>
              </a:ext>
            </a:extLst>
          </p:cNvPr>
          <p:cNvPicPr>
            <a:picLocks noChangeAspect="1"/>
          </p:cNvPicPr>
          <p:nvPr userDrawn="1"/>
        </p:nvPicPr>
        <p:blipFill>
          <a:blip r:embed="rId3">
            <a:biLevel thresh="25000"/>
          </a:blip>
          <a:stretch>
            <a:fillRect/>
          </a:stretch>
        </p:blipFill>
        <p:spPr>
          <a:xfrm>
            <a:off x="5111390" y="7650225"/>
            <a:ext cx="1362230" cy="542471"/>
          </a:xfrm>
          <a:prstGeom prst="rect">
            <a:avLst/>
          </a:prstGeom>
        </p:spPr>
      </p:pic>
    </p:spTree>
    <p:extLst>
      <p:ext uri="{BB962C8B-B14F-4D97-AF65-F5344CB8AC3E}">
        <p14:creationId xmlns:p14="http://schemas.microsoft.com/office/powerpoint/2010/main" val="152579439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4_Title Slide">
    <p:spTree>
      <p:nvGrpSpPr>
        <p:cNvPr id="1" name=""/>
        <p:cNvGrpSpPr/>
        <p:nvPr/>
      </p:nvGrpSpPr>
      <p:grpSpPr>
        <a:xfrm>
          <a:off x="0" y="0"/>
          <a:ext cx="0" cy="0"/>
          <a:chOff x="0" y="0"/>
          <a:chExt cx="0" cy="0"/>
        </a:xfrm>
      </p:grpSpPr>
      <p:pic>
        <p:nvPicPr>
          <p:cNvPr id="7" name="Picture 6">
            <a:extLst>
              <a:ext uri="{FF2B5EF4-FFF2-40B4-BE49-F238E27FC236}">
                <a16:creationId xmlns:a16="http://schemas.microsoft.com/office/drawing/2014/main" id="{45C44729-1F8B-7441-AE04-9777F41330F9}"/>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1" y="0"/>
            <a:ext cx="6857996" cy="6464728"/>
          </a:xfrm>
          <a:prstGeom prst="rect">
            <a:avLst/>
          </a:prstGeom>
        </p:spPr>
      </p:pic>
      <p:sp>
        <p:nvSpPr>
          <p:cNvPr id="6" name="Rectángulo 15">
            <a:extLst>
              <a:ext uri="{FF2B5EF4-FFF2-40B4-BE49-F238E27FC236}">
                <a16:creationId xmlns:a16="http://schemas.microsoft.com/office/drawing/2014/main" id="{BF9D73B1-D3C3-0143-ACC9-9BE017BAAB2E}"/>
              </a:ext>
            </a:extLst>
          </p:cNvPr>
          <p:cNvSpPr/>
          <p:nvPr userDrawn="1"/>
        </p:nvSpPr>
        <p:spPr>
          <a:xfrm>
            <a:off x="0" y="7639398"/>
            <a:ext cx="2672912" cy="786177"/>
          </a:xfrm>
          <a:prstGeom prst="rect">
            <a:avLst/>
          </a:prstGeom>
          <a:solidFill>
            <a:schemeClr val="bg2">
              <a:lumMod val="75000"/>
            </a:schemeClr>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sp>
        <p:nvSpPr>
          <p:cNvPr id="8" name="Rectángulo 17">
            <a:extLst>
              <a:ext uri="{FF2B5EF4-FFF2-40B4-BE49-F238E27FC236}">
                <a16:creationId xmlns:a16="http://schemas.microsoft.com/office/drawing/2014/main" id="{682F4243-66BA-7E42-8657-A4ED8EAE0A84}"/>
              </a:ext>
            </a:extLst>
          </p:cNvPr>
          <p:cNvSpPr/>
          <p:nvPr userDrawn="1"/>
        </p:nvSpPr>
        <p:spPr>
          <a:xfrm>
            <a:off x="2590148" y="8255047"/>
            <a:ext cx="153291" cy="170528"/>
          </a:xfrm>
          <a:prstGeom prst="rect">
            <a:avLst/>
          </a:prstGeom>
          <a:solidFill>
            <a:srgbClr val="EE2B7B"/>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sp>
        <p:nvSpPr>
          <p:cNvPr id="9" name="Subtítulo 2">
            <a:extLst>
              <a:ext uri="{FF2B5EF4-FFF2-40B4-BE49-F238E27FC236}">
                <a16:creationId xmlns:a16="http://schemas.microsoft.com/office/drawing/2014/main" id="{214E7692-BFF8-7C4E-BF11-61CA72FBBF23}"/>
              </a:ext>
            </a:extLst>
          </p:cNvPr>
          <p:cNvSpPr>
            <a:spLocks noGrp="1"/>
          </p:cNvSpPr>
          <p:nvPr>
            <p:ph type="subTitle" idx="1" hasCustomPrompt="1"/>
          </p:nvPr>
        </p:nvSpPr>
        <p:spPr>
          <a:xfrm>
            <a:off x="90768" y="7802183"/>
            <a:ext cx="2493694" cy="503045"/>
          </a:xfrm>
          <a:prstGeom prst="rect">
            <a:avLst/>
          </a:prstGeom>
        </p:spPr>
        <p:txBody>
          <a:bodyPr>
            <a:normAutofit/>
          </a:bodyPr>
          <a:lstStyle>
            <a:lvl1pPr marL="0" indent="0" algn="r">
              <a:buNone/>
              <a:defRPr sz="760">
                <a:solidFill>
                  <a:schemeClr val="bg1"/>
                </a:solidFill>
                <a:latin typeface="Arial" panose="020B0604020202020204" pitchFamily="34" charset="0"/>
                <a:cs typeface="Arial" panose="020B0604020202020204" pitchFamily="34" charset="0"/>
              </a:defRPr>
            </a:lvl1pPr>
            <a:lvl2pPr marL="192881" indent="0" algn="ctr">
              <a:buNone/>
              <a:defRPr sz="844"/>
            </a:lvl2pPr>
            <a:lvl3pPr marL="385763" indent="0" algn="ctr">
              <a:buNone/>
              <a:defRPr sz="760"/>
            </a:lvl3pPr>
            <a:lvl4pPr marL="578644" indent="0" algn="ctr">
              <a:buNone/>
              <a:defRPr sz="675"/>
            </a:lvl4pPr>
            <a:lvl5pPr marL="771525" indent="0" algn="ctr">
              <a:buNone/>
              <a:defRPr sz="675"/>
            </a:lvl5pPr>
            <a:lvl6pPr marL="964406" indent="0" algn="ctr">
              <a:buNone/>
              <a:defRPr sz="675"/>
            </a:lvl6pPr>
            <a:lvl7pPr marL="1157288" indent="0" algn="ctr">
              <a:buNone/>
              <a:defRPr sz="675"/>
            </a:lvl7pPr>
            <a:lvl8pPr marL="1350169" indent="0" algn="ctr">
              <a:buNone/>
              <a:defRPr sz="675"/>
            </a:lvl8pPr>
            <a:lvl9pPr marL="1543050" indent="0" algn="ctr">
              <a:buNone/>
              <a:defRPr sz="675"/>
            </a:lvl9pPr>
          </a:lstStyle>
          <a:p>
            <a:r>
              <a:rPr lang="es-ES"/>
              <a:t>Título, subtítulo o indicios del contenido</a:t>
            </a:r>
            <a:endParaRPr lang="es-CO"/>
          </a:p>
        </p:txBody>
      </p:sp>
      <p:grpSp>
        <p:nvGrpSpPr>
          <p:cNvPr id="11" name="Group 10">
            <a:extLst>
              <a:ext uri="{FF2B5EF4-FFF2-40B4-BE49-F238E27FC236}">
                <a16:creationId xmlns:a16="http://schemas.microsoft.com/office/drawing/2014/main" id="{51D3D0CD-FEA3-4C40-B365-EC356E8DF5D3}"/>
              </a:ext>
            </a:extLst>
          </p:cNvPr>
          <p:cNvGrpSpPr/>
          <p:nvPr userDrawn="1"/>
        </p:nvGrpSpPr>
        <p:grpSpPr>
          <a:xfrm>
            <a:off x="6596274" y="0"/>
            <a:ext cx="80159" cy="8105659"/>
            <a:chOff x="11726708" y="0"/>
            <a:chExt cx="142504" cy="6079244"/>
          </a:xfrm>
        </p:grpSpPr>
        <p:grpSp>
          <p:nvGrpSpPr>
            <p:cNvPr id="12" name="Grupo 26">
              <a:extLst>
                <a:ext uri="{FF2B5EF4-FFF2-40B4-BE49-F238E27FC236}">
                  <a16:creationId xmlns:a16="http://schemas.microsoft.com/office/drawing/2014/main" id="{AD311540-B796-0342-B7BD-35D2BC558FC6}"/>
                </a:ext>
              </a:extLst>
            </p:cNvPr>
            <p:cNvGrpSpPr/>
            <p:nvPr userDrawn="1"/>
          </p:nvGrpSpPr>
          <p:grpSpPr>
            <a:xfrm>
              <a:off x="11726708" y="5938620"/>
              <a:ext cx="142504" cy="140624"/>
              <a:chOff x="614536" y="6043838"/>
              <a:chExt cx="106878" cy="105468"/>
            </a:xfrm>
          </p:grpSpPr>
          <p:sp>
            <p:nvSpPr>
              <p:cNvPr id="14" name="Elipse 27">
                <a:extLst>
                  <a:ext uri="{FF2B5EF4-FFF2-40B4-BE49-F238E27FC236}">
                    <a16:creationId xmlns:a16="http://schemas.microsoft.com/office/drawing/2014/main" id="{47535CBD-E632-F741-8D23-98487F638984}"/>
                  </a:ext>
                </a:extLst>
              </p:cNvPr>
              <p:cNvSpPr/>
              <p:nvPr/>
            </p:nvSpPr>
            <p:spPr>
              <a:xfrm>
                <a:off x="614536" y="6043838"/>
                <a:ext cx="106878" cy="105468"/>
              </a:xfrm>
              <a:prstGeom prst="ellipse">
                <a:avLst/>
              </a:prstGeom>
              <a:noFill/>
              <a:ln w="12700" cap="flat" cmpd="sng" algn="ctr">
                <a:solidFill>
                  <a:sysClr val="window" lastClr="FFFFFF"/>
                </a:solid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sp>
            <p:nvSpPr>
              <p:cNvPr id="15" name="Elipse 28">
                <a:extLst>
                  <a:ext uri="{FF2B5EF4-FFF2-40B4-BE49-F238E27FC236}">
                    <a16:creationId xmlns:a16="http://schemas.microsoft.com/office/drawing/2014/main" id="{609B46D0-56DB-2042-89F9-9F49B9A508E5}"/>
                  </a:ext>
                </a:extLst>
              </p:cNvPr>
              <p:cNvSpPr/>
              <p:nvPr/>
            </p:nvSpPr>
            <p:spPr>
              <a:xfrm>
                <a:off x="647784" y="6074362"/>
                <a:ext cx="40383" cy="44421"/>
              </a:xfrm>
              <a:prstGeom prst="ellipse">
                <a:avLst/>
              </a:prstGeom>
              <a:solidFill>
                <a:sysClr val="window" lastClr="FFFFFF"/>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grpSp>
        <p:cxnSp>
          <p:nvCxnSpPr>
            <p:cNvPr id="13" name="Conector recto 25">
              <a:extLst>
                <a:ext uri="{FF2B5EF4-FFF2-40B4-BE49-F238E27FC236}">
                  <a16:creationId xmlns:a16="http://schemas.microsoft.com/office/drawing/2014/main" id="{1B3075F7-0C33-274F-8EC1-2925572A6149}"/>
                </a:ext>
              </a:extLst>
            </p:cNvPr>
            <p:cNvCxnSpPr>
              <a:cxnSpLocks/>
            </p:cNvCxnSpPr>
            <p:nvPr userDrawn="1"/>
          </p:nvCxnSpPr>
          <p:spPr>
            <a:xfrm>
              <a:off x="11792586" y="0"/>
              <a:ext cx="0" cy="5938620"/>
            </a:xfrm>
            <a:prstGeom prst="line">
              <a:avLst/>
            </a:prstGeom>
            <a:noFill/>
            <a:ln w="9525" cap="flat" cmpd="sng" algn="ctr">
              <a:solidFill>
                <a:sysClr val="window" lastClr="FFFFFF"/>
              </a:solidFill>
              <a:prstDash val="solid"/>
              <a:miter lim="800000"/>
            </a:ln>
            <a:effectLst/>
          </p:spPr>
        </p:cxnSp>
      </p:grpSp>
      <p:pic>
        <p:nvPicPr>
          <p:cNvPr id="16" name="Imagen 18">
            <a:extLst>
              <a:ext uri="{FF2B5EF4-FFF2-40B4-BE49-F238E27FC236}">
                <a16:creationId xmlns:a16="http://schemas.microsoft.com/office/drawing/2014/main" id="{B2844371-A62E-F745-9170-E43342437CBB}"/>
              </a:ext>
            </a:extLst>
          </p:cNvPr>
          <p:cNvPicPr>
            <a:picLocks noChangeAspect="1"/>
          </p:cNvPicPr>
          <p:nvPr userDrawn="1"/>
        </p:nvPicPr>
        <p:blipFill>
          <a:blip r:embed="rId3">
            <a:biLevel thresh="25000"/>
          </a:blip>
          <a:stretch>
            <a:fillRect/>
          </a:stretch>
        </p:blipFill>
        <p:spPr>
          <a:xfrm>
            <a:off x="5111390" y="7650225"/>
            <a:ext cx="1362230" cy="542471"/>
          </a:xfrm>
          <a:prstGeom prst="rect">
            <a:avLst/>
          </a:prstGeom>
        </p:spPr>
      </p:pic>
    </p:spTree>
    <p:extLst>
      <p:ext uri="{BB962C8B-B14F-4D97-AF65-F5344CB8AC3E}">
        <p14:creationId xmlns:p14="http://schemas.microsoft.com/office/powerpoint/2010/main" val="236387250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6_Title Slide">
    <p:spTree>
      <p:nvGrpSpPr>
        <p:cNvPr id="1" name=""/>
        <p:cNvGrpSpPr/>
        <p:nvPr/>
      </p:nvGrpSpPr>
      <p:grpSpPr>
        <a:xfrm>
          <a:off x="0" y="0"/>
          <a:ext cx="0" cy="0"/>
          <a:chOff x="0" y="0"/>
          <a:chExt cx="0" cy="0"/>
        </a:xfrm>
      </p:grpSpPr>
      <p:sp>
        <p:nvSpPr>
          <p:cNvPr id="17" name="Marcador de posición de imagen 21">
            <a:extLst>
              <a:ext uri="{FF2B5EF4-FFF2-40B4-BE49-F238E27FC236}">
                <a16:creationId xmlns:a16="http://schemas.microsoft.com/office/drawing/2014/main" id="{17736802-C6CF-0E4A-B831-6D7DA53B6D6B}"/>
              </a:ext>
            </a:extLst>
          </p:cNvPr>
          <p:cNvSpPr>
            <a:spLocks noGrp="1"/>
          </p:cNvSpPr>
          <p:nvPr>
            <p:ph type="pic" sz="quarter" idx="10"/>
          </p:nvPr>
        </p:nvSpPr>
        <p:spPr>
          <a:xfrm>
            <a:off x="-1" y="-1"/>
            <a:ext cx="6858001" cy="6464727"/>
          </a:xfrm>
          <a:prstGeom prst="rect">
            <a:avLst/>
          </a:prstGeom>
        </p:spPr>
        <p:txBody>
          <a:bodyPr/>
          <a:lstStyle/>
          <a:p>
            <a:r>
              <a:rPr lang="es-ES" dirty="0"/>
              <a:t>Haga clic en el icono para agregar una imagen</a:t>
            </a:r>
            <a:endParaRPr lang="es-CO" dirty="0"/>
          </a:p>
        </p:txBody>
      </p:sp>
      <p:sp>
        <p:nvSpPr>
          <p:cNvPr id="6" name="Rectángulo 15">
            <a:extLst>
              <a:ext uri="{FF2B5EF4-FFF2-40B4-BE49-F238E27FC236}">
                <a16:creationId xmlns:a16="http://schemas.microsoft.com/office/drawing/2014/main" id="{BF9D73B1-D3C3-0143-ACC9-9BE017BAAB2E}"/>
              </a:ext>
            </a:extLst>
          </p:cNvPr>
          <p:cNvSpPr/>
          <p:nvPr userDrawn="1"/>
        </p:nvSpPr>
        <p:spPr>
          <a:xfrm>
            <a:off x="0" y="7639398"/>
            <a:ext cx="2672912" cy="786177"/>
          </a:xfrm>
          <a:prstGeom prst="rect">
            <a:avLst/>
          </a:prstGeom>
          <a:solidFill>
            <a:schemeClr val="bg2">
              <a:lumMod val="75000"/>
            </a:schemeClr>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sp>
        <p:nvSpPr>
          <p:cNvPr id="8" name="Rectángulo 17">
            <a:extLst>
              <a:ext uri="{FF2B5EF4-FFF2-40B4-BE49-F238E27FC236}">
                <a16:creationId xmlns:a16="http://schemas.microsoft.com/office/drawing/2014/main" id="{682F4243-66BA-7E42-8657-A4ED8EAE0A84}"/>
              </a:ext>
            </a:extLst>
          </p:cNvPr>
          <p:cNvSpPr/>
          <p:nvPr userDrawn="1"/>
        </p:nvSpPr>
        <p:spPr>
          <a:xfrm>
            <a:off x="2590148" y="8255047"/>
            <a:ext cx="153291" cy="170528"/>
          </a:xfrm>
          <a:prstGeom prst="rect">
            <a:avLst/>
          </a:prstGeom>
          <a:solidFill>
            <a:srgbClr val="EE2B7B"/>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sp>
        <p:nvSpPr>
          <p:cNvPr id="9" name="Subtítulo 2">
            <a:extLst>
              <a:ext uri="{FF2B5EF4-FFF2-40B4-BE49-F238E27FC236}">
                <a16:creationId xmlns:a16="http://schemas.microsoft.com/office/drawing/2014/main" id="{214E7692-BFF8-7C4E-BF11-61CA72FBBF23}"/>
              </a:ext>
            </a:extLst>
          </p:cNvPr>
          <p:cNvSpPr>
            <a:spLocks noGrp="1"/>
          </p:cNvSpPr>
          <p:nvPr>
            <p:ph type="subTitle" idx="1" hasCustomPrompt="1"/>
          </p:nvPr>
        </p:nvSpPr>
        <p:spPr>
          <a:xfrm>
            <a:off x="90768" y="7802183"/>
            <a:ext cx="2493694" cy="503045"/>
          </a:xfrm>
          <a:prstGeom prst="rect">
            <a:avLst/>
          </a:prstGeom>
        </p:spPr>
        <p:txBody>
          <a:bodyPr>
            <a:normAutofit/>
          </a:bodyPr>
          <a:lstStyle>
            <a:lvl1pPr marL="0" indent="0" algn="r">
              <a:buNone/>
              <a:defRPr sz="760">
                <a:solidFill>
                  <a:schemeClr val="bg1"/>
                </a:solidFill>
                <a:latin typeface="Arial" panose="020B0604020202020204" pitchFamily="34" charset="0"/>
                <a:cs typeface="Arial" panose="020B0604020202020204" pitchFamily="34" charset="0"/>
              </a:defRPr>
            </a:lvl1pPr>
            <a:lvl2pPr marL="192881" indent="0" algn="ctr">
              <a:buNone/>
              <a:defRPr sz="844"/>
            </a:lvl2pPr>
            <a:lvl3pPr marL="385763" indent="0" algn="ctr">
              <a:buNone/>
              <a:defRPr sz="760"/>
            </a:lvl3pPr>
            <a:lvl4pPr marL="578644" indent="0" algn="ctr">
              <a:buNone/>
              <a:defRPr sz="675"/>
            </a:lvl4pPr>
            <a:lvl5pPr marL="771525" indent="0" algn="ctr">
              <a:buNone/>
              <a:defRPr sz="675"/>
            </a:lvl5pPr>
            <a:lvl6pPr marL="964406" indent="0" algn="ctr">
              <a:buNone/>
              <a:defRPr sz="675"/>
            </a:lvl6pPr>
            <a:lvl7pPr marL="1157288" indent="0" algn="ctr">
              <a:buNone/>
              <a:defRPr sz="675"/>
            </a:lvl7pPr>
            <a:lvl8pPr marL="1350169" indent="0" algn="ctr">
              <a:buNone/>
              <a:defRPr sz="675"/>
            </a:lvl8pPr>
            <a:lvl9pPr marL="1543050" indent="0" algn="ctr">
              <a:buNone/>
              <a:defRPr sz="675"/>
            </a:lvl9pPr>
          </a:lstStyle>
          <a:p>
            <a:r>
              <a:rPr lang="es-ES"/>
              <a:t>Título, subtítulo o indicios del contenido</a:t>
            </a:r>
            <a:endParaRPr lang="es-CO"/>
          </a:p>
        </p:txBody>
      </p:sp>
      <p:grpSp>
        <p:nvGrpSpPr>
          <p:cNvPr id="11" name="Group 10">
            <a:extLst>
              <a:ext uri="{FF2B5EF4-FFF2-40B4-BE49-F238E27FC236}">
                <a16:creationId xmlns:a16="http://schemas.microsoft.com/office/drawing/2014/main" id="{51D3D0CD-FEA3-4C40-B365-EC356E8DF5D3}"/>
              </a:ext>
            </a:extLst>
          </p:cNvPr>
          <p:cNvGrpSpPr/>
          <p:nvPr userDrawn="1"/>
        </p:nvGrpSpPr>
        <p:grpSpPr>
          <a:xfrm>
            <a:off x="6596274" y="0"/>
            <a:ext cx="80159" cy="8105659"/>
            <a:chOff x="11726708" y="0"/>
            <a:chExt cx="142504" cy="6079244"/>
          </a:xfrm>
        </p:grpSpPr>
        <p:grpSp>
          <p:nvGrpSpPr>
            <p:cNvPr id="12" name="Grupo 26">
              <a:extLst>
                <a:ext uri="{FF2B5EF4-FFF2-40B4-BE49-F238E27FC236}">
                  <a16:creationId xmlns:a16="http://schemas.microsoft.com/office/drawing/2014/main" id="{AD311540-B796-0342-B7BD-35D2BC558FC6}"/>
                </a:ext>
              </a:extLst>
            </p:cNvPr>
            <p:cNvGrpSpPr/>
            <p:nvPr userDrawn="1"/>
          </p:nvGrpSpPr>
          <p:grpSpPr>
            <a:xfrm>
              <a:off x="11726708" y="5938620"/>
              <a:ext cx="142504" cy="140624"/>
              <a:chOff x="614536" y="6043838"/>
              <a:chExt cx="106878" cy="105468"/>
            </a:xfrm>
          </p:grpSpPr>
          <p:sp>
            <p:nvSpPr>
              <p:cNvPr id="14" name="Elipse 27">
                <a:extLst>
                  <a:ext uri="{FF2B5EF4-FFF2-40B4-BE49-F238E27FC236}">
                    <a16:creationId xmlns:a16="http://schemas.microsoft.com/office/drawing/2014/main" id="{47535CBD-E632-F741-8D23-98487F638984}"/>
                  </a:ext>
                </a:extLst>
              </p:cNvPr>
              <p:cNvSpPr/>
              <p:nvPr/>
            </p:nvSpPr>
            <p:spPr>
              <a:xfrm>
                <a:off x="614536" y="6043838"/>
                <a:ext cx="106878" cy="105468"/>
              </a:xfrm>
              <a:prstGeom prst="ellipse">
                <a:avLst/>
              </a:prstGeom>
              <a:noFill/>
              <a:ln w="12700" cap="flat" cmpd="sng" algn="ctr">
                <a:solidFill>
                  <a:sysClr val="window" lastClr="FFFFFF"/>
                </a:solid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sp>
            <p:nvSpPr>
              <p:cNvPr id="15" name="Elipse 28">
                <a:extLst>
                  <a:ext uri="{FF2B5EF4-FFF2-40B4-BE49-F238E27FC236}">
                    <a16:creationId xmlns:a16="http://schemas.microsoft.com/office/drawing/2014/main" id="{609B46D0-56DB-2042-89F9-9F49B9A508E5}"/>
                  </a:ext>
                </a:extLst>
              </p:cNvPr>
              <p:cNvSpPr/>
              <p:nvPr/>
            </p:nvSpPr>
            <p:spPr>
              <a:xfrm>
                <a:off x="647784" y="6074362"/>
                <a:ext cx="40383" cy="44421"/>
              </a:xfrm>
              <a:prstGeom prst="ellipse">
                <a:avLst/>
              </a:prstGeom>
              <a:solidFill>
                <a:sysClr val="window" lastClr="FFFFFF"/>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dirty="0">
                  <a:ln>
                    <a:noFill/>
                  </a:ln>
                  <a:solidFill>
                    <a:prstClr val="white"/>
                  </a:solidFill>
                  <a:effectLst/>
                  <a:uLnTx/>
                  <a:uFillTx/>
                  <a:latin typeface="Calibri" panose="020F0502020204030204"/>
                  <a:ea typeface="+mn-ea"/>
                  <a:cs typeface="+mn-cs"/>
                </a:endParaRPr>
              </a:p>
            </p:txBody>
          </p:sp>
        </p:grpSp>
        <p:cxnSp>
          <p:nvCxnSpPr>
            <p:cNvPr id="13" name="Conector recto 25">
              <a:extLst>
                <a:ext uri="{FF2B5EF4-FFF2-40B4-BE49-F238E27FC236}">
                  <a16:creationId xmlns:a16="http://schemas.microsoft.com/office/drawing/2014/main" id="{1B3075F7-0C33-274F-8EC1-2925572A6149}"/>
                </a:ext>
              </a:extLst>
            </p:cNvPr>
            <p:cNvCxnSpPr>
              <a:cxnSpLocks/>
            </p:cNvCxnSpPr>
            <p:nvPr userDrawn="1"/>
          </p:nvCxnSpPr>
          <p:spPr>
            <a:xfrm>
              <a:off x="11792586" y="0"/>
              <a:ext cx="0" cy="5938620"/>
            </a:xfrm>
            <a:prstGeom prst="line">
              <a:avLst/>
            </a:prstGeom>
            <a:noFill/>
            <a:ln w="9525" cap="flat" cmpd="sng" algn="ctr">
              <a:solidFill>
                <a:sysClr val="window" lastClr="FFFFFF"/>
              </a:solidFill>
              <a:prstDash val="solid"/>
              <a:miter lim="800000"/>
            </a:ln>
            <a:effectLst/>
          </p:spPr>
        </p:cxnSp>
      </p:grpSp>
      <p:pic>
        <p:nvPicPr>
          <p:cNvPr id="16" name="Imagen 18">
            <a:extLst>
              <a:ext uri="{FF2B5EF4-FFF2-40B4-BE49-F238E27FC236}">
                <a16:creationId xmlns:a16="http://schemas.microsoft.com/office/drawing/2014/main" id="{4E338851-C451-6142-B5D4-C9799A137300}"/>
              </a:ext>
            </a:extLst>
          </p:cNvPr>
          <p:cNvPicPr>
            <a:picLocks noChangeAspect="1"/>
          </p:cNvPicPr>
          <p:nvPr userDrawn="1"/>
        </p:nvPicPr>
        <p:blipFill>
          <a:blip r:embed="rId2">
            <a:biLevel thresh="25000"/>
          </a:blip>
          <a:stretch>
            <a:fillRect/>
          </a:stretch>
        </p:blipFill>
        <p:spPr>
          <a:xfrm>
            <a:off x="5111390" y="7650225"/>
            <a:ext cx="1362230" cy="542471"/>
          </a:xfrm>
          <a:prstGeom prst="rect">
            <a:avLst/>
          </a:prstGeom>
        </p:spPr>
      </p:pic>
    </p:spTree>
    <p:extLst>
      <p:ext uri="{BB962C8B-B14F-4D97-AF65-F5344CB8AC3E}">
        <p14:creationId xmlns:p14="http://schemas.microsoft.com/office/powerpoint/2010/main" val="336848843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userDrawn="1">
  <p:cSld name="Índice">
    <p:spTree>
      <p:nvGrpSpPr>
        <p:cNvPr id="1" name=""/>
        <p:cNvGrpSpPr/>
        <p:nvPr/>
      </p:nvGrpSpPr>
      <p:grpSpPr>
        <a:xfrm>
          <a:off x="0" y="0"/>
          <a:ext cx="0" cy="0"/>
          <a:chOff x="0" y="0"/>
          <a:chExt cx="0" cy="0"/>
        </a:xfrm>
      </p:grpSpPr>
      <p:sp>
        <p:nvSpPr>
          <p:cNvPr id="18" name="Marcador de posición de imagen 17">
            <a:extLst>
              <a:ext uri="{FF2B5EF4-FFF2-40B4-BE49-F238E27FC236}">
                <a16:creationId xmlns:a16="http://schemas.microsoft.com/office/drawing/2014/main" id="{9FAEE293-8A7F-9C4C-B708-24E9B2651180}"/>
              </a:ext>
            </a:extLst>
          </p:cNvPr>
          <p:cNvSpPr>
            <a:spLocks noGrp="1"/>
          </p:cNvSpPr>
          <p:nvPr>
            <p:ph type="pic" sz="quarter" idx="10"/>
          </p:nvPr>
        </p:nvSpPr>
        <p:spPr>
          <a:xfrm>
            <a:off x="1" y="0"/>
            <a:ext cx="2150918" cy="9144000"/>
          </a:xfrm>
          <a:prstGeom prst="rect">
            <a:avLst/>
          </a:prstGeom>
        </p:spPr>
        <p:txBody>
          <a:bodyPr/>
          <a:lstStyle/>
          <a:p>
            <a:r>
              <a:rPr lang="es-ES" dirty="0"/>
              <a:t>Haga clic en el icono para agregar una imagen</a:t>
            </a:r>
            <a:endParaRPr lang="es-CO" dirty="0"/>
          </a:p>
        </p:txBody>
      </p:sp>
      <p:sp>
        <p:nvSpPr>
          <p:cNvPr id="8" name="Título 1">
            <a:extLst>
              <a:ext uri="{FF2B5EF4-FFF2-40B4-BE49-F238E27FC236}">
                <a16:creationId xmlns:a16="http://schemas.microsoft.com/office/drawing/2014/main" id="{C0B1FCAC-A6DC-F34F-8DE7-B93B02FE8458}"/>
              </a:ext>
            </a:extLst>
          </p:cNvPr>
          <p:cNvSpPr>
            <a:spLocks noGrp="1"/>
          </p:cNvSpPr>
          <p:nvPr>
            <p:ph type="ctrTitle" hasCustomPrompt="1"/>
          </p:nvPr>
        </p:nvSpPr>
        <p:spPr>
          <a:xfrm>
            <a:off x="4181454" y="1540394"/>
            <a:ext cx="3025410" cy="1094988"/>
          </a:xfrm>
          <a:prstGeom prst="rect">
            <a:avLst/>
          </a:prstGeom>
        </p:spPr>
        <p:txBody>
          <a:bodyPr anchor="b">
            <a:normAutofit/>
          </a:bodyPr>
          <a:lstStyle>
            <a:lvl1pPr algn="l">
              <a:defRPr sz="1519">
                <a:solidFill>
                  <a:schemeClr val="bg1">
                    <a:lumMod val="50000"/>
                  </a:schemeClr>
                </a:solidFill>
                <a:latin typeface="Arial" panose="020B0604020202020204" pitchFamily="34" charset="0"/>
                <a:cs typeface="Arial" panose="020B0604020202020204" pitchFamily="34" charset="0"/>
              </a:defRPr>
            </a:lvl1pPr>
          </a:lstStyle>
          <a:p>
            <a:r>
              <a:rPr lang="es-ES"/>
              <a:t>Título índice</a:t>
            </a:r>
            <a:endParaRPr lang="es-CO"/>
          </a:p>
        </p:txBody>
      </p:sp>
      <p:cxnSp>
        <p:nvCxnSpPr>
          <p:cNvPr id="12" name="Conector recto 11">
            <a:extLst>
              <a:ext uri="{FF2B5EF4-FFF2-40B4-BE49-F238E27FC236}">
                <a16:creationId xmlns:a16="http://schemas.microsoft.com/office/drawing/2014/main" id="{F1EC6640-541D-2B41-845D-34DE8E6C78EC}"/>
              </a:ext>
            </a:extLst>
          </p:cNvPr>
          <p:cNvCxnSpPr>
            <a:cxnSpLocks/>
          </p:cNvCxnSpPr>
          <p:nvPr userDrawn="1"/>
        </p:nvCxnSpPr>
        <p:spPr>
          <a:xfrm>
            <a:off x="4181454" y="1958110"/>
            <a:ext cx="0" cy="5443298"/>
          </a:xfrm>
          <a:prstGeom prst="line">
            <a:avLst/>
          </a:prstGeom>
          <a:ln w="19050" cap="rnd">
            <a:solidFill>
              <a:srgbClr val="DB2A6F"/>
            </a:solidFill>
            <a:bevel/>
          </a:ln>
        </p:spPr>
        <p:style>
          <a:lnRef idx="1">
            <a:schemeClr val="accent1"/>
          </a:lnRef>
          <a:fillRef idx="0">
            <a:schemeClr val="accent1"/>
          </a:fillRef>
          <a:effectRef idx="0">
            <a:schemeClr val="accent1"/>
          </a:effectRef>
          <a:fontRef idx="minor">
            <a:schemeClr val="tx1"/>
          </a:fontRef>
        </p:style>
      </p:cxnSp>
      <p:sp>
        <p:nvSpPr>
          <p:cNvPr id="16" name="Subtítulo 2">
            <a:extLst>
              <a:ext uri="{FF2B5EF4-FFF2-40B4-BE49-F238E27FC236}">
                <a16:creationId xmlns:a16="http://schemas.microsoft.com/office/drawing/2014/main" id="{392C2429-ED7E-A147-B4F0-7471CC3A7375}"/>
              </a:ext>
            </a:extLst>
          </p:cNvPr>
          <p:cNvSpPr>
            <a:spLocks noGrp="1"/>
          </p:cNvSpPr>
          <p:nvPr>
            <p:ph type="subTitle" idx="1" hasCustomPrompt="1"/>
          </p:nvPr>
        </p:nvSpPr>
        <p:spPr>
          <a:xfrm>
            <a:off x="2281031" y="4200991"/>
            <a:ext cx="1768514" cy="3495980"/>
          </a:xfrm>
          <a:prstGeom prst="rect">
            <a:avLst/>
          </a:prstGeom>
        </p:spPr>
        <p:txBody>
          <a:bodyPr>
            <a:normAutofit/>
          </a:bodyPr>
          <a:lstStyle>
            <a:lvl1pPr marL="120551" marR="0" indent="-120551" algn="r" defTabSz="385763" rtl="0" eaLnBrk="1" fontAlgn="auto" latinLnBrk="0" hangingPunct="1">
              <a:lnSpc>
                <a:spcPct val="150000"/>
              </a:lnSpc>
              <a:spcBef>
                <a:spcPts val="422"/>
              </a:spcBef>
              <a:spcAft>
                <a:spcPts val="0"/>
              </a:spcAft>
              <a:buClrTx/>
              <a:buSzTx/>
              <a:buFont typeface="Arial" panose="020B0604020202020204" pitchFamily="34" charset="0"/>
              <a:buChar char="•"/>
              <a:tabLst/>
              <a:defRPr sz="760">
                <a:solidFill>
                  <a:schemeClr val="bg1">
                    <a:lumMod val="50000"/>
                  </a:schemeClr>
                </a:solidFill>
                <a:latin typeface="Arial" panose="020B0604020202020204" pitchFamily="34" charset="0"/>
                <a:cs typeface="Arial" panose="020B0604020202020204" pitchFamily="34" charset="0"/>
              </a:defRPr>
            </a:lvl1pPr>
            <a:lvl2pPr marL="192881" indent="0" algn="ctr">
              <a:buNone/>
              <a:defRPr sz="844"/>
            </a:lvl2pPr>
            <a:lvl3pPr marL="385763" indent="0" algn="ctr">
              <a:buNone/>
              <a:defRPr sz="760"/>
            </a:lvl3pPr>
            <a:lvl4pPr marL="578644" indent="0" algn="ctr">
              <a:buNone/>
              <a:defRPr sz="675"/>
            </a:lvl4pPr>
            <a:lvl5pPr marL="771525" indent="0" algn="ctr">
              <a:buNone/>
              <a:defRPr sz="675"/>
            </a:lvl5pPr>
            <a:lvl6pPr marL="964406" indent="0" algn="ctr">
              <a:buNone/>
              <a:defRPr sz="675"/>
            </a:lvl6pPr>
            <a:lvl7pPr marL="1157288" indent="0" algn="ctr">
              <a:buNone/>
              <a:defRPr sz="675"/>
            </a:lvl7pPr>
            <a:lvl8pPr marL="1350169" indent="0" algn="ctr">
              <a:buNone/>
              <a:defRPr sz="675"/>
            </a:lvl8pPr>
            <a:lvl9pPr marL="1543050" indent="0" algn="ctr">
              <a:buNone/>
              <a:defRPr sz="675"/>
            </a:lvl9pPr>
          </a:lstStyle>
          <a:p>
            <a:r>
              <a:rPr lang="es-ES"/>
              <a:t>Tema 1</a:t>
            </a:r>
          </a:p>
          <a:p>
            <a:r>
              <a:rPr lang="es-ES"/>
              <a:t>Tema 2</a:t>
            </a:r>
          </a:p>
          <a:p>
            <a:r>
              <a:rPr lang="es-ES"/>
              <a:t>Tema 3</a:t>
            </a:r>
          </a:p>
          <a:p>
            <a:r>
              <a:rPr lang="es-ES"/>
              <a:t>Tema 4</a:t>
            </a:r>
          </a:p>
          <a:p>
            <a:pPr marL="120551" marR="0" lvl="0" indent="-120551" algn="r" defTabSz="385763" rtl="0" eaLnBrk="1" fontAlgn="auto" latinLnBrk="0" hangingPunct="1">
              <a:lnSpc>
                <a:spcPct val="90000"/>
              </a:lnSpc>
              <a:spcBef>
                <a:spcPts val="422"/>
              </a:spcBef>
              <a:spcAft>
                <a:spcPts val="0"/>
              </a:spcAft>
              <a:buClrTx/>
              <a:buSzTx/>
              <a:buFont typeface="Arial" panose="020B0604020202020204" pitchFamily="34" charset="0"/>
              <a:buChar char="•"/>
              <a:tabLst/>
              <a:defRPr/>
            </a:pPr>
            <a:r>
              <a:rPr lang="es-ES"/>
              <a:t>Tema 5</a:t>
            </a:r>
            <a:endParaRPr lang="es-CO"/>
          </a:p>
          <a:p>
            <a:endParaRPr lang="es-CO"/>
          </a:p>
        </p:txBody>
      </p:sp>
      <p:pic>
        <p:nvPicPr>
          <p:cNvPr id="19" name="Imagen 18">
            <a:extLst>
              <a:ext uri="{FF2B5EF4-FFF2-40B4-BE49-F238E27FC236}">
                <a16:creationId xmlns:a16="http://schemas.microsoft.com/office/drawing/2014/main" id="{EB3E3559-C09D-0C43-9460-AE8C9A2947E7}"/>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5452568" y="8404698"/>
            <a:ext cx="1106263" cy="440539"/>
          </a:xfrm>
          <a:prstGeom prst="rect">
            <a:avLst/>
          </a:prstGeom>
        </p:spPr>
      </p:pic>
    </p:spTree>
    <p:extLst>
      <p:ext uri="{BB962C8B-B14F-4D97-AF65-F5344CB8AC3E}">
        <p14:creationId xmlns:p14="http://schemas.microsoft.com/office/powerpoint/2010/main" val="419090127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Tablas">
    <p:bg>
      <p:bgPr>
        <a:solidFill>
          <a:schemeClr val="tx1"/>
        </a:solidFill>
        <a:effectLst/>
      </p:bgPr>
    </p:bg>
    <p:spTree>
      <p:nvGrpSpPr>
        <p:cNvPr id="1" name=""/>
        <p:cNvGrpSpPr/>
        <p:nvPr/>
      </p:nvGrpSpPr>
      <p:grpSpPr>
        <a:xfrm>
          <a:off x="0" y="0"/>
          <a:ext cx="0" cy="0"/>
          <a:chOff x="0" y="0"/>
          <a:chExt cx="0" cy="0"/>
        </a:xfrm>
      </p:grpSpPr>
      <p:cxnSp>
        <p:nvCxnSpPr>
          <p:cNvPr id="9" name="Conector recto 8">
            <a:extLst>
              <a:ext uri="{FF2B5EF4-FFF2-40B4-BE49-F238E27FC236}">
                <a16:creationId xmlns:a16="http://schemas.microsoft.com/office/drawing/2014/main" id="{054DD5E4-F696-4B4B-8A79-DAFD33CE7D39}"/>
              </a:ext>
            </a:extLst>
          </p:cNvPr>
          <p:cNvCxnSpPr>
            <a:cxnSpLocks/>
          </p:cNvCxnSpPr>
          <p:nvPr userDrawn="1"/>
        </p:nvCxnSpPr>
        <p:spPr>
          <a:xfrm flipH="1">
            <a:off x="289017" y="414928"/>
            <a:ext cx="358535" cy="905691"/>
          </a:xfrm>
          <a:prstGeom prst="line">
            <a:avLst/>
          </a:prstGeom>
          <a:ln>
            <a:solidFill>
              <a:srgbClr val="EE2B7B"/>
            </a:solidFill>
          </a:ln>
        </p:spPr>
        <p:style>
          <a:lnRef idx="1">
            <a:schemeClr val="accent1"/>
          </a:lnRef>
          <a:fillRef idx="0">
            <a:schemeClr val="accent1"/>
          </a:fillRef>
          <a:effectRef idx="0">
            <a:schemeClr val="accent1"/>
          </a:effectRef>
          <a:fontRef idx="minor">
            <a:schemeClr val="tx1"/>
          </a:fontRef>
        </p:style>
      </p:cxnSp>
      <p:sp>
        <p:nvSpPr>
          <p:cNvPr id="2" name="Título 1">
            <a:extLst>
              <a:ext uri="{FF2B5EF4-FFF2-40B4-BE49-F238E27FC236}">
                <a16:creationId xmlns:a16="http://schemas.microsoft.com/office/drawing/2014/main" id="{6B3CB8ED-C95A-A44D-83ED-2EB3244E022D}"/>
              </a:ext>
            </a:extLst>
          </p:cNvPr>
          <p:cNvSpPr>
            <a:spLocks noGrp="1"/>
          </p:cNvSpPr>
          <p:nvPr>
            <p:ph type="title" hasCustomPrompt="1"/>
          </p:nvPr>
        </p:nvSpPr>
        <p:spPr>
          <a:xfrm>
            <a:off x="367393" y="575917"/>
            <a:ext cx="3115491" cy="255904"/>
          </a:xfrm>
          <a:prstGeom prst="rect">
            <a:avLst/>
          </a:prstGeom>
          <a:noFill/>
          <a:ln>
            <a:noFill/>
          </a:ln>
        </p:spPr>
        <p:txBody>
          <a:bodyPr>
            <a:spAutoFit/>
          </a:bodyPr>
          <a:lstStyle>
            <a:lvl1pPr>
              <a:defRPr sz="1181" b="1">
                <a:solidFill>
                  <a:schemeClr val="bg1"/>
                </a:solidFill>
              </a:defRPr>
            </a:lvl1pPr>
          </a:lstStyle>
          <a:p>
            <a:r>
              <a:rPr lang="es-ES"/>
              <a:t>Haga clic para agregar título</a:t>
            </a:r>
            <a:endParaRPr lang="es-ES_tradnl"/>
          </a:p>
        </p:txBody>
      </p:sp>
      <p:sp>
        <p:nvSpPr>
          <p:cNvPr id="11" name="Marcador de texto 10">
            <a:extLst>
              <a:ext uri="{FF2B5EF4-FFF2-40B4-BE49-F238E27FC236}">
                <a16:creationId xmlns:a16="http://schemas.microsoft.com/office/drawing/2014/main" id="{467323B9-C7F4-0D4E-9A66-FD0B162DBDD5}"/>
              </a:ext>
            </a:extLst>
          </p:cNvPr>
          <p:cNvSpPr>
            <a:spLocks noGrp="1"/>
          </p:cNvSpPr>
          <p:nvPr>
            <p:ph type="body" sz="quarter" idx="12" hasCustomPrompt="1"/>
          </p:nvPr>
        </p:nvSpPr>
        <p:spPr>
          <a:xfrm>
            <a:off x="979714" y="7838019"/>
            <a:ext cx="4746716" cy="416983"/>
          </a:xfrm>
          <a:prstGeom prst="rect">
            <a:avLst/>
          </a:prstGeom>
        </p:spPr>
        <p:txBody>
          <a:bodyPr/>
          <a:lstStyle>
            <a:lvl1pPr marL="0" indent="0">
              <a:buNone/>
              <a:defRPr sz="422" i="1">
                <a:solidFill>
                  <a:schemeClr val="bg1"/>
                </a:solidFill>
                <a:latin typeface="Arial" panose="020B0604020202020204" pitchFamily="34" charset="0"/>
                <a:cs typeface="Arial" panose="020B0604020202020204" pitchFamily="34" charset="0"/>
              </a:defRPr>
            </a:lvl1pPr>
          </a:lstStyle>
          <a:p>
            <a:r>
              <a:rPr lang="es-ES_tradnl"/>
              <a:t>Cifras xxx </a:t>
            </a:r>
            <a:r>
              <a:rPr lang="es-ES_tradnl" err="1"/>
              <a:t>xxxx</a:t>
            </a:r>
            <a:r>
              <a:rPr lang="es-ES_tradnl"/>
              <a:t> xxx</a:t>
            </a:r>
          </a:p>
        </p:txBody>
      </p:sp>
      <p:sp>
        <p:nvSpPr>
          <p:cNvPr id="15" name="Marcador de texto 14">
            <a:extLst>
              <a:ext uri="{FF2B5EF4-FFF2-40B4-BE49-F238E27FC236}">
                <a16:creationId xmlns:a16="http://schemas.microsoft.com/office/drawing/2014/main" id="{C651CF7B-2F3A-C34D-B748-1A341D718F10}"/>
              </a:ext>
            </a:extLst>
          </p:cNvPr>
          <p:cNvSpPr>
            <a:spLocks noGrp="1"/>
          </p:cNvSpPr>
          <p:nvPr>
            <p:ph type="body" sz="quarter" idx="13" hasCustomPrompt="1"/>
          </p:nvPr>
        </p:nvSpPr>
        <p:spPr>
          <a:xfrm>
            <a:off x="367011" y="1216091"/>
            <a:ext cx="3115568" cy="179986"/>
          </a:xfrm>
          <a:prstGeom prst="rect">
            <a:avLst/>
          </a:prstGeom>
        </p:spPr>
        <p:txBody>
          <a:bodyPr>
            <a:spAutoFit/>
          </a:bodyPr>
          <a:lstStyle>
            <a:lvl1pPr marL="0" indent="0">
              <a:buNone/>
              <a:defRPr sz="633">
                <a:solidFill>
                  <a:srgbClr val="EE2B7B"/>
                </a:solidFill>
                <a:latin typeface="Arial" panose="020B0604020202020204" pitchFamily="34" charset="0"/>
                <a:cs typeface="Arial" panose="020B0604020202020204" pitchFamily="34" charset="0"/>
              </a:defRPr>
            </a:lvl1pPr>
          </a:lstStyle>
          <a:p>
            <a:r>
              <a:rPr lang="es-ES"/>
              <a:t>Agregue el subtítulo aquí</a:t>
            </a:r>
            <a:endParaRPr lang="es-ES_tradnl"/>
          </a:p>
        </p:txBody>
      </p:sp>
    </p:spTree>
    <p:extLst>
      <p:ext uri="{BB962C8B-B14F-4D97-AF65-F5344CB8AC3E}">
        <p14:creationId xmlns:p14="http://schemas.microsoft.com/office/powerpoint/2010/main" val="2408038295"/>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itle" preserve="1">
  <p:cSld name="Diapositiva de título">
    <p:spTree>
      <p:nvGrpSpPr>
        <p:cNvPr id="1" name=""/>
        <p:cNvGrpSpPr/>
        <p:nvPr/>
      </p:nvGrpSpPr>
      <p:grpSpPr>
        <a:xfrm>
          <a:off x="0" y="0"/>
          <a:ext cx="0" cy="0"/>
          <a:chOff x="0" y="0"/>
          <a:chExt cx="0" cy="0"/>
        </a:xfrm>
      </p:grpSpPr>
      <p:sp>
        <p:nvSpPr>
          <p:cNvPr id="2" name="Title 1"/>
          <p:cNvSpPr>
            <a:spLocks noGrp="1"/>
          </p:cNvSpPr>
          <p:nvPr>
            <p:ph type="ctrTitle"/>
          </p:nvPr>
        </p:nvSpPr>
        <p:spPr>
          <a:xfrm>
            <a:off x="514350" y="1496484"/>
            <a:ext cx="5829300" cy="3183467"/>
          </a:xfrm>
        </p:spPr>
        <p:txBody>
          <a:bodyPr anchor="b"/>
          <a:lstStyle>
            <a:lvl1pPr algn="ctr">
              <a:defRPr sz="4500"/>
            </a:lvl1pPr>
          </a:lstStyle>
          <a:p>
            <a:r>
              <a:rPr lang="es-ES"/>
              <a:t>Haga clic para modificar el estilo de título del patrón</a:t>
            </a:r>
            <a:endParaRPr lang="en-US" dirty="0"/>
          </a:p>
        </p:txBody>
      </p:sp>
      <p:sp>
        <p:nvSpPr>
          <p:cNvPr id="3" name="Subtitle 2"/>
          <p:cNvSpPr>
            <a:spLocks noGrp="1"/>
          </p:cNvSpPr>
          <p:nvPr>
            <p:ph type="subTitle" idx="1"/>
          </p:nvPr>
        </p:nvSpPr>
        <p:spPr>
          <a:xfrm>
            <a:off x="857250" y="4802717"/>
            <a:ext cx="5143500" cy="2207683"/>
          </a:xfrm>
        </p:spPr>
        <p:txBody>
          <a:bodyPr/>
          <a:lstStyle>
            <a:lvl1pPr marL="0" indent="0" algn="ctr">
              <a:buNone/>
              <a:defRPr sz="1800"/>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lang="es-ES"/>
              <a:t>Haga clic para modificar el estilo de subtítulo del patrón</a:t>
            </a:r>
            <a:endParaRPr lang="en-US" dirty="0"/>
          </a:p>
        </p:txBody>
      </p:sp>
      <p:sp>
        <p:nvSpPr>
          <p:cNvPr id="4" name="Date Placeholder 3"/>
          <p:cNvSpPr>
            <a:spLocks noGrp="1"/>
          </p:cNvSpPr>
          <p:nvPr>
            <p:ph type="dt" sz="half" idx="10"/>
          </p:nvPr>
        </p:nvSpPr>
        <p:spPr/>
        <p:txBody>
          <a:bodyPr/>
          <a:lstStyle/>
          <a:p>
            <a:fld id="{C764DE79-268F-4C1A-8933-263129D2AF90}" type="datetimeFigureOut">
              <a:rPr lang="en-US" smtClean="0"/>
              <a:t>11/1/2023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8F63A3B-78C7-47BE-AE5E-E10140E04643}" type="slidenum">
              <a:rPr lang="en-US" smtClean="0"/>
              <a:t>‹Nº›</a:t>
            </a:fld>
            <a:endParaRPr lang="en-US" dirty="0"/>
          </a:p>
        </p:txBody>
      </p:sp>
    </p:spTree>
    <p:extLst>
      <p:ext uri="{BB962C8B-B14F-4D97-AF65-F5344CB8AC3E}">
        <p14:creationId xmlns:p14="http://schemas.microsoft.com/office/powerpoint/2010/main" val="232900839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obj" preserve="1">
  <p:cSld name="Título y objetos">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s-ES"/>
              <a:t>Haga clic para modificar el estilo de título del patrón</a:t>
            </a:r>
            <a:endParaRPr lang="en-US" dirty="0"/>
          </a:p>
        </p:txBody>
      </p:sp>
      <p:sp>
        <p:nvSpPr>
          <p:cNvPr id="3" name="Content Placeholder 2"/>
          <p:cNvSpPr>
            <a:spLocks noGrp="1"/>
          </p:cNvSpPr>
          <p:nvPr>
            <p:ph idx="1"/>
          </p:nvPr>
        </p:nvSpPr>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4" name="Date Placeholder 3"/>
          <p:cNvSpPr>
            <a:spLocks noGrp="1"/>
          </p:cNvSpPr>
          <p:nvPr>
            <p:ph type="dt" sz="half" idx="10"/>
          </p:nvPr>
        </p:nvSpPr>
        <p:spPr/>
        <p:txBody>
          <a:bodyPr/>
          <a:lstStyle/>
          <a:p>
            <a:fld id="{C764DE79-268F-4C1A-8933-263129D2AF90}" type="datetimeFigureOut">
              <a:rPr lang="en-US" smtClean="0"/>
              <a:t>11/1/2023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8F63A3B-78C7-47BE-AE5E-E10140E04643}" type="slidenum">
              <a:rPr lang="en-US" smtClean="0"/>
              <a:t>‹Nº›</a:t>
            </a:fld>
            <a:endParaRPr lang="en-US" dirty="0"/>
          </a:p>
        </p:txBody>
      </p:sp>
    </p:spTree>
    <p:extLst>
      <p:ext uri="{BB962C8B-B14F-4D97-AF65-F5344CB8AC3E}">
        <p14:creationId xmlns:p14="http://schemas.microsoft.com/office/powerpoint/2010/main" val="2585328925"/>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secHead" preserve="1">
  <p:cSld name="Encabezado de sección">
    <p:spTree>
      <p:nvGrpSpPr>
        <p:cNvPr id="1" name=""/>
        <p:cNvGrpSpPr/>
        <p:nvPr/>
      </p:nvGrpSpPr>
      <p:grpSpPr>
        <a:xfrm>
          <a:off x="0" y="0"/>
          <a:ext cx="0" cy="0"/>
          <a:chOff x="0" y="0"/>
          <a:chExt cx="0" cy="0"/>
        </a:xfrm>
      </p:grpSpPr>
      <p:sp>
        <p:nvSpPr>
          <p:cNvPr id="2" name="Title 1"/>
          <p:cNvSpPr>
            <a:spLocks noGrp="1"/>
          </p:cNvSpPr>
          <p:nvPr>
            <p:ph type="title"/>
          </p:nvPr>
        </p:nvSpPr>
        <p:spPr>
          <a:xfrm>
            <a:off x="467916" y="2279653"/>
            <a:ext cx="5915025" cy="3803649"/>
          </a:xfrm>
        </p:spPr>
        <p:txBody>
          <a:bodyPr anchor="b"/>
          <a:lstStyle>
            <a:lvl1pPr>
              <a:defRPr sz="4500"/>
            </a:lvl1pPr>
          </a:lstStyle>
          <a:p>
            <a:r>
              <a:rPr lang="es-ES"/>
              <a:t>Haga clic para modificar el estilo de título del patrón</a:t>
            </a:r>
            <a:endParaRPr lang="en-US" dirty="0"/>
          </a:p>
        </p:txBody>
      </p:sp>
      <p:sp>
        <p:nvSpPr>
          <p:cNvPr id="3" name="Text Placeholder 2"/>
          <p:cNvSpPr>
            <a:spLocks noGrp="1"/>
          </p:cNvSpPr>
          <p:nvPr>
            <p:ph type="body" idx="1"/>
          </p:nvPr>
        </p:nvSpPr>
        <p:spPr>
          <a:xfrm>
            <a:off x="467916" y="6119286"/>
            <a:ext cx="5915025" cy="2000249"/>
          </a:xfrm>
        </p:spPr>
        <p:txBody>
          <a:bodyPr/>
          <a:lstStyle>
            <a:lvl1pPr marL="0" indent="0">
              <a:buNone/>
              <a:defRPr sz="1800">
                <a:solidFill>
                  <a:schemeClr val="tx1"/>
                </a:solidFill>
              </a:defRPr>
            </a:lvl1pPr>
            <a:lvl2pPr marL="342900" indent="0">
              <a:buNone/>
              <a:defRPr sz="1500">
                <a:solidFill>
                  <a:schemeClr val="tx1">
                    <a:tint val="75000"/>
                  </a:schemeClr>
                </a:solidFill>
              </a:defRPr>
            </a:lvl2pPr>
            <a:lvl3pPr marL="685800" indent="0">
              <a:buNone/>
              <a:defRPr sz="1350">
                <a:solidFill>
                  <a:schemeClr val="tx1">
                    <a:tint val="75000"/>
                  </a:schemeClr>
                </a:solidFill>
              </a:defRPr>
            </a:lvl3pPr>
            <a:lvl4pPr marL="1028700" indent="0">
              <a:buNone/>
              <a:defRPr sz="1200">
                <a:solidFill>
                  <a:schemeClr val="tx1">
                    <a:tint val="75000"/>
                  </a:schemeClr>
                </a:solidFill>
              </a:defRPr>
            </a:lvl4pPr>
            <a:lvl5pPr marL="1371600" indent="0">
              <a:buNone/>
              <a:defRPr sz="1200">
                <a:solidFill>
                  <a:schemeClr val="tx1">
                    <a:tint val="75000"/>
                  </a:schemeClr>
                </a:solidFill>
              </a:defRPr>
            </a:lvl5pPr>
            <a:lvl6pPr marL="1714500" indent="0">
              <a:buNone/>
              <a:defRPr sz="1200">
                <a:solidFill>
                  <a:schemeClr val="tx1">
                    <a:tint val="75000"/>
                  </a:schemeClr>
                </a:solidFill>
              </a:defRPr>
            </a:lvl6pPr>
            <a:lvl7pPr marL="2057400" indent="0">
              <a:buNone/>
              <a:defRPr sz="1200">
                <a:solidFill>
                  <a:schemeClr val="tx1">
                    <a:tint val="75000"/>
                  </a:schemeClr>
                </a:solidFill>
              </a:defRPr>
            </a:lvl7pPr>
            <a:lvl8pPr marL="2400300" indent="0">
              <a:buNone/>
              <a:defRPr sz="1200">
                <a:solidFill>
                  <a:schemeClr val="tx1">
                    <a:tint val="75000"/>
                  </a:schemeClr>
                </a:solidFill>
              </a:defRPr>
            </a:lvl8pPr>
            <a:lvl9pPr marL="2743200" indent="0">
              <a:buNone/>
              <a:defRPr sz="1200">
                <a:solidFill>
                  <a:schemeClr val="tx1">
                    <a:tint val="75000"/>
                  </a:schemeClr>
                </a:solidFill>
              </a:defRPr>
            </a:lvl9pPr>
          </a:lstStyle>
          <a:p>
            <a:pPr lvl="0"/>
            <a:r>
              <a:rPr lang="es-ES"/>
              <a:t>Haga clic para modificar los estilos de texto del patrón</a:t>
            </a:r>
          </a:p>
        </p:txBody>
      </p:sp>
      <p:sp>
        <p:nvSpPr>
          <p:cNvPr id="4" name="Date Placeholder 3"/>
          <p:cNvSpPr>
            <a:spLocks noGrp="1"/>
          </p:cNvSpPr>
          <p:nvPr>
            <p:ph type="dt" sz="half" idx="10"/>
          </p:nvPr>
        </p:nvSpPr>
        <p:spPr/>
        <p:txBody>
          <a:bodyPr/>
          <a:lstStyle/>
          <a:p>
            <a:fld id="{C764DE79-268F-4C1A-8933-263129D2AF90}" type="datetimeFigureOut">
              <a:rPr lang="en-US" smtClean="0"/>
              <a:t>11/1/2023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8F63A3B-78C7-47BE-AE5E-E10140E04643}" type="slidenum">
              <a:rPr lang="en-US" smtClean="0"/>
              <a:t>‹Nº›</a:t>
            </a:fld>
            <a:endParaRPr lang="en-US" dirty="0"/>
          </a:p>
        </p:txBody>
      </p:sp>
    </p:spTree>
    <p:extLst>
      <p:ext uri="{BB962C8B-B14F-4D97-AF65-F5344CB8AC3E}">
        <p14:creationId xmlns:p14="http://schemas.microsoft.com/office/powerpoint/2010/main" val="1344786675"/>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Obj" preserve="1">
  <p:cSld name="Dos objetos">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s-ES"/>
              <a:t>Haga clic para modificar el estilo de título del patrón</a:t>
            </a:r>
            <a:endParaRPr lang="en-US" dirty="0"/>
          </a:p>
        </p:txBody>
      </p:sp>
      <p:sp>
        <p:nvSpPr>
          <p:cNvPr id="3" name="Content Placeholder 2"/>
          <p:cNvSpPr>
            <a:spLocks noGrp="1"/>
          </p:cNvSpPr>
          <p:nvPr>
            <p:ph sz="half" idx="1"/>
          </p:nvPr>
        </p:nvSpPr>
        <p:spPr>
          <a:xfrm>
            <a:off x="471488" y="2434167"/>
            <a:ext cx="2914650" cy="5801784"/>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4" name="Content Placeholder 3"/>
          <p:cNvSpPr>
            <a:spLocks noGrp="1"/>
          </p:cNvSpPr>
          <p:nvPr>
            <p:ph sz="half" idx="2"/>
          </p:nvPr>
        </p:nvSpPr>
        <p:spPr>
          <a:xfrm>
            <a:off x="3471863" y="2434167"/>
            <a:ext cx="2914650" cy="5801784"/>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5" name="Date Placeholder 4"/>
          <p:cNvSpPr>
            <a:spLocks noGrp="1"/>
          </p:cNvSpPr>
          <p:nvPr>
            <p:ph type="dt" sz="half" idx="10"/>
          </p:nvPr>
        </p:nvSpPr>
        <p:spPr/>
        <p:txBody>
          <a:bodyPr/>
          <a:lstStyle/>
          <a:p>
            <a:fld id="{C764DE79-268F-4C1A-8933-263129D2AF90}" type="datetimeFigureOut">
              <a:rPr lang="en-US" smtClean="0"/>
              <a:t>11/1/2023</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8F63A3B-78C7-47BE-AE5E-E10140E04643}" type="slidenum">
              <a:rPr lang="en-US" smtClean="0"/>
              <a:t>‹Nº›</a:t>
            </a:fld>
            <a:endParaRPr lang="en-US" dirty="0"/>
          </a:p>
        </p:txBody>
      </p:sp>
    </p:spTree>
    <p:extLst>
      <p:ext uri="{BB962C8B-B14F-4D97-AF65-F5344CB8AC3E}">
        <p14:creationId xmlns:p14="http://schemas.microsoft.com/office/powerpoint/2010/main" val="4224805299"/>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woTxTwoObj" preserve="1">
  <p:cSld name="Comparación">
    <p:spTree>
      <p:nvGrpSpPr>
        <p:cNvPr id="1" name=""/>
        <p:cNvGrpSpPr/>
        <p:nvPr/>
      </p:nvGrpSpPr>
      <p:grpSpPr>
        <a:xfrm>
          <a:off x="0" y="0"/>
          <a:ext cx="0" cy="0"/>
          <a:chOff x="0" y="0"/>
          <a:chExt cx="0" cy="0"/>
        </a:xfrm>
      </p:grpSpPr>
      <p:sp>
        <p:nvSpPr>
          <p:cNvPr id="2" name="Title 1"/>
          <p:cNvSpPr>
            <a:spLocks noGrp="1"/>
          </p:cNvSpPr>
          <p:nvPr>
            <p:ph type="title"/>
          </p:nvPr>
        </p:nvSpPr>
        <p:spPr>
          <a:xfrm>
            <a:off x="472381" y="486836"/>
            <a:ext cx="5915025" cy="1767417"/>
          </a:xfrm>
        </p:spPr>
        <p:txBody>
          <a:bodyPr/>
          <a:lstStyle/>
          <a:p>
            <a:r>
              <a:rPr lang="es-ES"/>
              <a:t>Haga clic para modificar el estilo de título del patrón</a:t>
            </a:r>
            <a:endParaRPr lang="en-US" dirty="0"/>
          </a:p>
        </p:txBody>
      </p:sp>
      <p:sp>
        <p:nvSpPr>
          <p:cNvPr id="3" name="Text Placeholder 2"/>
          <p:cNvSpPr>
            <a:spLocks noGrp="1"/>
          </p:cNvSpPr>
          <p:nvPr>
            <p:ph type="body" idx="1"/>
          </p:nvPr>
        </p:nvSpPr>
        <p:spPr>
          <a:xfrm>
            <a:off x="472381" y="2241551"/>
            <a:ext cx="2901255" cy="1098549"/>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s-ES"/>
              <a:t>Haga clic para modificar los estilos de texto del patrón</a:t>
            </a:r>
          </a:p>
        </p:txBody>
      </p:sp>
      <p:sp>
        <p:nvSpPr>
          <p:cNvPr id="4" name="Content Placeholder 3"/>
          <p:cNvSpPr>
            <a:spLocks noGrp="1"/>
          </p:cNvSpPr>
          <p:nvPr>
            <p:ph sz="half" idx="2"/>
          </p:nvPr>
        </p:nvSpPr>
        <p:spPr>
          <a:xfrm>
            <a:off x="472381" y="3340100"/>
            <a:ext cx="2901255" cy="4912784"/>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5" name="Text Placeholder 4"/>
          <p:cNvSpPr>
            <a:spLocks noGrp="1"/>
          </p:cNvSpPr>
          <p:nvPr>
            <p:ph type="body" sz="quarter" idx="3"/>
          </p:nvPr>
        </p:nvSpPr>
        <p:spPr>
          <a:xfrm>
            <a:off x="3471863" y="2241551"/>
            <a:ext cx="2915543" cy="1098549"/>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s-ES"/>
              <a:t>Haga clic para modificar los estilos de texto del patrón</a:t>
            </a:r>
          </a:p>
        </p:txBody>
      </p:sp>
      <p:sp>
        <p:nvSpPr>
          <p:cNvPr id="6" name="Content Placeholder 5"/>
          <p:cNvSpPr>
            <a:spLocks noGrp="1"/>
          </p:cNvSpPr>
          <p:nvPr>
            <p:ph sz="quarter" idx="4"/>
          </p:nvPr>
        </p:nvSpPr>
        <p:spPr>
          <a:xfrm>
            <a:off x="3471863" y="3340100"/>
            <a:ext cx="2915543" cy="4912784"/>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7" name="Date Placeholder 6"/>
          <p:cNvSpPr>
            <a:spLocks noGrp="1"/>
          </p:cNvSpPr>
          <p:nvPr>
            <p:ph type="dt" sz="half" idx="10"/>
          </p:nvPr>
        </p:nvSpPr>
        <p:spPr/>
        <p:txBody>
          <a:bodyPr/>
          <a:lstStyle/>
          <a:p>
            <a:fld id="{C764DE79-268F-4C1A-8933-263129D2AF90}" type="datetimeFigureOut">
              <a:rPr lang="en-US" smtClean="0"/>
              <a:t>11/1/2023</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48F63A3B-78C7-47BE-AE5E-E10140E04643}" type="slidenum">
              <a:rPr lang="en-US" smtClean="0"/>
              <a:t>‹Nº›</a:t>
            </a:fld>
            <a:endParaRPr lang="en-US" dirty="0"/>
          </a:p>
        </p:txBody>
      </p:sp>
    </p:spTree>
    <p:extLst>
      <p:ext uri="{BB962C8B-B14F-4D97-AF65-F5344CB8AC3E}">
        <p14:creationId xmlns:p14="http://schemas.microsoft.com/office/powerpoint/2010/main" val="4025068269"/>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itleOnly" preserve="1">
  <p:cSld name="Solo el títul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s-ES"/>
              <a:t>Haga clic para modificar el estilo de título del patrón</a:t>
            </a:r>
            <a:endParaRPr lang="en-US" dirty="0"/>
          </a:p>
        </p:txBody>
      </p:sp>
      <p:sp>
        <p:nvSpPr>
          <p:cNvPr id="3" name="Date Placeholder 2"/>
          <p:cNvSpPr>
            <a:spLocks noGrp="1"/>
          </p:cNvSpPr>
          <p:nvPr>
            <p:ph type="dt" sz="half" idx="10"/>
          </p:nvPr>
        </p:nvSpPr>
        <p:spPr/>
        <p:txBody>
          <a:bodyPr/>
          <a:lstStyle/>
          <a:p>
            <a:fld id="{C764DE79-268F-4C1A-8933-263129D2AF90}" type="datetimeFigureOut">
              <a:rPr lang="en-US" smtClean="0"/>
              <a:t>11/1/2023</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48F63A3B-78C7-47BE-AE5E-E10140E04643}" type="slidenum">
              <a:rPr lang="en-US" smtClean="0"/>
              <a:t>‹Nº›</a:t>
            </a:fld>
            <a:endParaRPr lang="en-US" dirty="0"/>
          </a:p>
        </p:txBody>
      </p:sp>
    </p:spTree>
    <p:extLst>
      <p:ext uri="{BB962C8B-B14F-4D97-AF65-F5344CB8AC3E}">
        <p14:creationId xmlns:p14="http://schemas.microsoft.com/office/powerpoint/2010/main" val="2296807493"/>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blank" preserve="1">
  <p:cSld name="En blanco">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C764DE79-268F-4C1A-8933-263129D2AF90}" type="datetimeFigureOut">
              <a:rPr lang="en-US" smtClean="0"/>
              <a:t>11/1/2023</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48F63A3B-78C7-47BE-AE5E-E10140E04643}" type="slidenum">
              <a:rPr lang="en-US" smtClean="0"/>
              <a:t>‹Nº›</a:t>
            </a:fld>
            <a:endParaRPr lang="en-US" dirty="0"/>
          </a:p>
        </p:txBody>
      </p:sp>
    </p:spTree>
    <p:extLst>
      <p:ext uri="{BB962C8B-B14F-4D97-AF65-F5344CB8AC3E}">
        <p14:creationId xmlns:p14="http://schemas.microsoft.com/office/powerpoint/2010/main" val="2428786793"/>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objTx" preserve="1">
  <p:cSld name="Contenido con título">
    <p:spTree>
      <p:nvGrpSpPr>
        <p:cNvPr id="1" name=""/>
        <p:cNvGrpSpPr/>
        <p:nvPr/>
      </p:nvGrpSpPr>
      <p:grpSpPr>
        <a:xfrm>
          <a:off x="0" y="0"/>
          <a:ext cx="0" cy="0"/>
          <a:chOff x="0" y="0"/>
          <a:chExt cx="0" cy="0"/>
        </a:xfrm>
      </p:grpSpPr>
      <p:sp>
        <p:nvSpPr>
          <p:cNvPr id="2" name="Title 1"/>
          <p:cNvSpPr>
            <a:spLocks noGrp="1"/>
          </p:cNvSpPr>
          <p:nvPr>
            <p:ph type="title"/>
          </p:nvPr>
        </p:nvSpPr>
        <p:spPr>
          <a:xfrm>
            <a:off x="472381" y="609600"/>
            <a:ext cx="2211884" cy="2133600"/>
          </a:xfrm>
        </p:spPr>
        <p:txBody>
          <a:bodyPr anchor="b"/>
          <a:lstStyle>
            <a:lvl1pPr>
              <a:defRPr sz="2400"/>
            </a:lvl1pPr>
          </a:lstStyle>
          <a:p>
            <a:r>
              <a:rPr lang="es-ES"/>
              <a:t>Haga clic para modificar el estilo de título del patrón</a:t>
            </a:r>
            <a:endParaRPr lang="en-US" dirty="0"/>
          </a:p>
        </p:txBody>
      </p:sp>
      <p:sp>
        <p:nvSpPr>
          <p:cNvPr id="3" name="Content Placeholder 2"/>
          <p:cNvSpPr>
            <a:spLocks noGrp="1"/>
          </p:cNvSpPr>
          <p:nvPr>
            <p:ph idx="1"/>
          </p:nvPr>
        </p:nvSpPr>
        <p:spPr>
          <a:xfrm>
            <a:off x="2915543" y="1316569"/>
            <a:ext cx="3471863" cy="6498167"/>
          </a:xfrm>
        </p:spPr>
        <p:txBody>
          <a:bodyPr/>
          <a:lstStyle>
            <a:lvl1pPr>
              <a:defRPr sz="2400"/>
            </a:lvl1pPr>
            <a:lvl2pPr>
              <a:defRPr sz="2100"/>
            </a:lvl2pPr>
            <a:lvl3pPr>
              <a:defRPr sz="1800"/>
            </a:lvl3pPr>
            <a:lvl4pPr>
              <a:defRPr sz="1500"/>
            </a:lvl4pPr>
            <a:lvl5pPr>
              <a:defRPr sz="1500"/>
            </a:lvl5pPr>
            <a:lvl6pPr>
              <a:defRPr sz="1500"/>
            </a:lvl6pPr>
            <a:lvl7pPr>
              <a:defRPr sz="1500"/>
            </a:lvl7pPr>
            <a:lvl8pPr>
              <a:defRPr sz="1500"/>
            </a:lvl8pPr>
            <a:lvl9pPr>
              <a:defRPr sz="1500"/>
            </a:lvl9p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4" name="Text Placeholder 3"/>
          <p:cNvSpPr>
            <a:spLocks noGrp="1"/>
          </p:cNvSpPr>
          <p:nvPr>
            <p:ph type="body" sz="half" idx="2"/>
          </p:nvPr>
        </p:nvSpPr>
        <p:spPr>
          <a:xfrm>
            <a:off x="472381" y="2743200"/>
            <a:ext cx="2211884" cy="5082117"/>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s-ES"/>
              <a:t>Haga clic para modificar los estilos de texto del patrón</a:t>
            </a:r>
          </a:p>
        </p:txBody>
      </p:sp>
      <p:sp>
        <p:nvSpPr>
          <p:cNvPr id="5" name="Date Placeholder 4"/>
          <p:cNvSpPr>
            <a:spLocks noGrp="1"/>
          </p:cNvSpPr>
          <p:nvPr>
            <p:ph type="dt" sz="half" idx="10"/>
          </p:nvPr>
        </p:nvSpPr>
        <p:spPr/>
        <p:txBody>
          <a:bodyPr/>
          <a:lstStyle/>
          <a:p>
            <a:fld id="{C764DE79-268F-4C1A-8933-263129D2AF90}" type="datetimeFigureOut">
              <a:rPr lang="en-US" smtClean="0"/>
              <a:t>11/1/2023</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8F63A3B-78C7-47BE-AE5E-E10140E04643}" type="slidenum">
              <a:rPr lang="en-US" smtClean="0"/>
              <a:t>‹Nº›</a:t>
            </a:fld>
            <a:endParaRPr lang="en-US" dirty="0"/>
          </a:p>
        </p:txBody>
      </p:sp>
    </p:spTree>
    <p:extLst>
      <p:ext uri="{BB962C8B-B14F-4D97-AF65-F5344CB8AC3E}">
        <p14:creationId xmlns:p14="http://schemas.microsoft.com/office/powerpoint/2010/main" val="1360047458"/>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picTx" preserve="1">
  <p:cSld name="Imagen con título">
    <p:spTree>
      <p:nvGrpSpPr>
        <p:cNvPr id="1" name=""/>
        <p:cNvGrpSpPr/>
        <p:nvPr/>
      </p:nvGrpSpPr>
      <p:grpSpPr>
        <a:xfrm>
          <a:off x="0" y="0"/>
          <a:ext cx="0" cy="0"/>
          <a:chOff x="0" y="0"/>
          <a:chExt cx="0" cy="0"/>
        </a:xfrm>
      </p:grpSpPr>
      <p:sp>
        <p:nvSpPr>
          <p:cNvPr id="2" name="Title 1"/>
          <p:cNvSpPr>
            <a:spLocks noGrp="1"/>
          </p:cNvSpPr>
          <p:nvPr>
            <p:ph type="title"/>
          </p:nvPr>
        </p:nvSpPr>
        <p:spPr>
          <a:xfrm>
            <a:off x="472381" y="609600"/>
            <a:ext cx="2211884" cy="2133600"/>
          </a:xfrm>
        </p:spPr>
        <p:txBody>
          <a:bodyPr anchor="b"/>
          <a:lstStyle>
            <a:lvl1pPr>
              <a:defRPr sz="2400"/>
            </a:lvl1pPr>
          </a:lstStyle>
          <a:p>
            <a:r>
              <a:rPr lang="es-ES"/>
              <a:t>Haga clic para modificar el estilo de título del patrón</a:t>
            </a:r>
            <a:endParaRPr lang="en-US" dirty="0"/>
          </a:p>
        </p:txBody>
      </p:sp>
      <p:sp>
        <p:nvSpPr>
          <p:cNvPr id="3" name="Picture Placeholder 2"/>
          <p:cNvSpPr>
            <a:spLocks noGrp="1" noChangeAspect="1"/>
          </p:cNvSpPr>
          <p:nvPr>
            <p:ph type="pic" idx="1"/>
          </p:nvPr>
        </p:nvSpPr>
        <p:spPr>
          <a:xfrm>
            <a:off x="2915543" y="1316569"/>
            <a:ext cx="3471863" cy="6498167"/>
          </a:xfrm>
        </p:spPr>
        <p:txBody>
          <a:bodyPr anchor="t"/>
          <a:lstStyle>
            <a:lvl1pPr marL="0" indent="0">
              <a:buNone/>
              <a:defRPr sz="24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r>
              <a:rPr lang="es-ES" dirty="0"/>
              <a:t>Haga clic en el icono para agregar una imagen</a:t>
            </a:r>
            <a:endParaRPr lang="en-US" dirty="0"/>
          </a:p>
        </p:txBody>
      </p:sp>
      <p:sp>
        <p:nvSpPr>
          <p:cNvPr id="4" name="Text Placeholder 3"/>
          <p:cNvSpPr>
            <a:spLocks noGrp="1"/>
          </p:cNvSpPr>
          <p:nvPr>
            <p:ph type="body" sz="half" idx="2"/>
          </p:nvPr>
        </p:nvSpPr>
        <p:spPr>
          <a:xfrm>
            <a:off x="472381" y="2743200"/>
            <a:ext cx="2211884" cy="5082117"/>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s-ES"/>
              <a:t>Haga clic para modificar los estilos de texto del patrón</a:t>
            </a:r>
          </a:p>
        </p:txBody>
      </p:sp>
      <p:sp>
        <p:nvSpPr>
          <p:cNvPr id="5" name="Date Placeholder 4"/>
          <p:cNvSpPr>
            <a:spLocks noGrp="1"/>
          </p:cNvSpPr>
          <p:nvPr>
            <p:ph type="dt" sz="half" idx="10"/>
          </p:nvPr>
        </p:nvSpPr>
        <p:spPr/>
        <p:txBody>
          <a:bodyPr/>
          <a:lstStyle/>
          <a:p>
            <a:fld id="{C764DE79-268F-4C1A-8933-263129D2AF90}" type="datetimeFigureOut">
              <a:rPr lang="en-US" smtClean="0"/>
              <a:t>11/1/2023</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8F63A3B-78C7-47BE-AE5E-E10140E04643}" type="slidenum">
              <a:rPr lang="en-US" smtClean="0"/>
              <a:t>‹Nº›</a:t>
            </a:fld>
            <a:endParaRPr lang="en-US" dirty="0"/>
          </a:p>
        </p:txBody>
      </p:sp>
    </p:spTree>
    <p:extLst>
      <p:ext uri="{BB962C8B-B14F-4D97-AF65-F5344CB8AC3E}">
        <p14:creationId xmlns:p14="http://schemas.microsoft.com/office/powerpoint/2010/main" val="4291866427"/>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x" preserve="1">
  <p:cSld name="Título y texto vertical">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s-ES"/>
              <a:t>Haga clic para modificar el estilo de título del patrón</a:t>
            </a:r>
            <a:endParaRPr lang="en-US" dirty="0"/>
          </a:p>
        </p:txBody>
      </p:sp>
      <p:sp>
        <p:nvSpPr>
          <p:cNvPr id="3" name="Vertical Text Placeholder 2"/>
          <p:cNvSpPr>
            <a:spLocks noGrp="1"/>
          </p:cNvSpPr>
          <p:nvPr>
            <p:ph type="body" orient="vert" idx="1"/>
          </p:nvPr>
        </p:nvSpPr>
        <p:spPr/>
        <p:txBody>
          <a:bodyPr vert="eaVert"/>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4" name="Date Placeholder 3"/>
          <p:cNvSpPr>
            <a:spLocks noGrp="1"/>
          </p:cNvSpPr>
          <p:nvPr>
            <p:ph type="dt" sz="half" idx="10"/>
          </p:nvPr>
        </p:nvSpPr>
        <p:spPr/>
        <p:txBody>
          <a:bodyPr/>
          <a:lstStyle/>
          <a:p>
            <a:fld id="{C764DE79-268F-4C1A-8933-263129D2AF90}" type="datetimeFigureOut">
              <a:rPr lang="en-US" smtClean="0"/>
              <a:t>11/1/2023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8F63A3B-78C7-47BE-AE5E-E10140E04643}" type="slidenum">
              <a:rPr lang="en-US" smtClean="0"/>
              <a:t>‹Nº›</a:t>
            </a:fld>
            <a:endParaRPr lang="en-US" dirty="0"/>
          </a:p>
        </p:txBody>
      </p:sp>
    </p:spTree>
    <p:extLst>
      <p:ext uri="{BB962C8B-B14F-4D97-AF65-F5344CB8AC3E}">
        <p14:creationId xmlns:p14="http://schemas.microsoft.com/office/powerpoint/2010/main" val="3838767831"/>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vertTitleAndTx" preserve="1">
  <p:cSld name="Título vertical y texto">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4907757" y="486834"/>
            <a:ext cx="1478756" cy="7749117"/>
          </a:xfrm>
        </p:spPr>
        <p:txBody>
          <a:bodyPr vert="eaVert"/>
          <a:lstStyle/>
          <a:p>
            <a:r>
              <a:rPr lang="es-ES"/>
              <a:t>Haga clic para modificar el estilo de título del patrón</a:t>
            </a:r>
            <a:endParaRPr lang="en-US" dirty="0"/>
          </a:p>
        </p:txBody>
      </p:sp>
      <p:sp>
        <p:nvSpPr>
          <p:cNvPr id="3" name="Vertical Text Placeholder 2"/>
          <p:cNvSpPr>
            <a:spLocks noGrp="1"/>
          </p:cNvSpPr>
          <p:nvPr>
            <p:ph type="body" orient="vert" idx="1"/>
          </p:nvPr>
        </p:nvSpPr>
        <p:spPr>
          <a:xfrm>
            <a:off x="471488" y="486834"/>
            <a:ext cx="4350544" cy="7749117"/>
          </a:xfrm>
        </p:spPr>
        <p:txBody>
          <a:bodyPr vert="eaVert"/>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4" name="Date Placeholder 3"/>
          <p:cNvSpPr>
            <a:spLocks noGrp="1"/>
          </p:cNvSpPr>
          <p:nvPr>
            <p:ph type="dt" sz="half" idx="10"/>
          </p:nvPr>
        </p:nvSpPr>
        <p:spPr/>
        <p:txBody>
          <a:bodyPr/>
          <a:lstStyle/>
          <a:p>
            <a:fld id="{C764DE79-268F-4C1A-8933-263129D2AF90}" type="datetimeFigureOut">
              <a:rPr lang="en-US" smtClean="0"/>
              <a:t>11/1/2023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8F63A3B-78C7-47BE-AE5E-E10140E04643}" type="slidenum">
              <a:rPr lang="en-US" smtClean="0"/>
              <a:t>‹Nº›</a:t>
            </a:fld>
            <a:endParaRPr lang="en-US" dirty="0"/>
          </a:p>
        </p:txBody>
      </p:sp>
    </p:spTree>
    <p:extLst>
      <p:ext uri="{BB962C8B-B14F-4D97-AF65-F5344CB8AC3E}">
        <p14:creationId xmlns:p14="http://schemas.microsoft.com/office/powerpoint/2010/main" val="308730412"/>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userDrawn="1">
  <p:cSld name="Custom Layout">
    <p:spTree>
      <p:nvGrpSpPr>
        <p:cNvPr id="1" name=""/>
        <p:cNvGrpSpPr/>
        <p:nvPr/>
      </p:nvGrpSpPr>
      <p:grpSpPr>
        <a:xfrm>
          <a:off x="0" y="0"/>
          <a:ext cx="0" cy="0"/>
          <a:chOff x="0" y="0"/>
          <a:chExt cx="0" cy="0"/>
        </a:xfrm>
      </p:grpSpPr>
    </p:spTree>
    <p:extLst>
      <p:ext uri="{BB962C8B-B14F-4D97-AF65-F5344CB8AC3E}">
        <p14:creationId xmlns:p14="http://schemas.microsoft.com/office/powerpoint/2010/main" val="3435595639"/>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userDrawn="1">
  <p:cSld name="Secciones">
    <p:bg>
      <p:bgRef idx="1001">
        <a:schemeClr val="bg1"/>
      </p:bgRef>
    </p:bg>
    <p:spTree>
      <p:nvGrpSpPr>
        <p:cNvPr id="1" name=""/>
        <p:cNvGrpSpPr/>
        <p:nvPr/>
      </p:nvGrpSpPr>
      <p:grpSpPr>
        <a:xfrm>
          <a:off x="0" y="0"/>
          <a:ext cx="0" cy="0"/>
          <a:chOff x="0" y="0"/>
          <a:chExt cx="0" cy="0"/>
        </a:xfrm>
      </p:grpSpPr>
      <p:pic>
        <p:nvPicPr>
          <p:cNvPr id="8" name="Imagen 6">
            <a:extLst>
              <a:ext uri="{FF2B5EF4-FFF2-40B4-BE49-F238E27FC236}">
                <a16:creationId xmlns:a16="http://schemas.microsoft.com/office/drawing/2014/main" id="{EB4CA527-0B8F-A84A-8EEF-72F5338DAD46}"/>
              </a:ext>
            </a:extLst>
          </p:cNvPr>
          <p:cNvPicPr>
            <a:picLocks noChangeAspect="1"/>
          </p:cNvPicPr>
          <p:nvPr userDrawn="1"/>
        </p:nvPicPr>
        <p:blipFill rotWithShape="1">
          <a:blip r:embed="rId2" cstate="print">
            <a:extLst>
              <a:ext uri="{28A0092B-C50C-407E-A947-70E740481C1C}">
                <a14:useLocalDpi xmlns:a14="http://schemas.microsoft.com/office/drawing/2010/main"/>
              </a:ext>
            </a:extLst>
          </a:blip>
          <a:srcRect r="-147"/>
          <a:stretch/>
        </p:blipFill>
        <p:spPr>
          <a:xfrm>
            <a:off x="-1663640" y="-228600"/>
            <a:ext cx="10185279" cy="9601200"/>
          </a:xfrm>
          <a:prstGeom prst="rect">
            <a:avLst/>
          </a:prstGeom>
        </p:spPr>
      </p:pic>
      <p:sp>
        <p:nvSpPr>
          <p:cNvPr id="3" name="Rectángulo 2">
            <a:extLst>
              <a:ext uri="{FF2B5EF4-FFF2-40B4-BE49-F238E27FC236}">
                <a16:creationId xmlns:a16="http://schemas.microsoft.com/office/drawing/2014/main" id="{1DFD9675-FFE8-E04A-81FA-15270834B8B6}"/>
              </a:ext>
            </a:extLst>
          </p:cNvPr>
          <p:cNvSpPr/>
          <p:nvPr userDrawn="1"/>
        </p:nvSpPr>
        <p:spPr>
          <a:xfrm>
            <a:off x="1977431" y="2638769"/>
            <a:ext cx="2903140" cy="3866464"/>
          </a:xfrm>
          <a:prstGeom prst="rect">
            <a:avLst/>
          </a:prstGeom>
          <a:solidFill>
            <a:srgbClr val="FF2481">
              <a:alpha val="62000"/>
            </a:srgbClr>
          </a:solidFill>
          <a:ln w="1905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O" sz="760" dirty="0"/>
          </a:p>
        </p:txBody>
      </p:sp>
      <p:sp>
        <p:nvSpPr>
          <p:cNvPr id="2" name="Título 1">
            <a:extLst>
              <a:ext uri="{FF2B5EF4-FFF2-40B4-BE49-F238E27FC236}">
                <a16:creationId xmlns:a16="http://schemas.microsoft.com/office/drawing/2014/main" id="{61F901E0-6143-FD4E-BDDE-45BD46D8F0B8}"/>
              </a:ext>
            </a:extLst>
          </p:cNvPr>
          <p:cNvSpPr>
            <a:spLocks noGrp="1"/>
          </p:cNvSpPr>
          <p:nvPr>
            <p:ph type="ctrTitle" hasCustomPrompt="1"/>
          </p:nvPr>
        </p:nvSpPr>
        <p:spPr>
          <a:xfrm>
            <a:off x="2092793" y="3507879"/>
            <a:ext cx="2672417" cy="466281"/>
          </a:xfrm>
          <a:prstGeom prst="rect">
            <a:avLst/>
          </a:prstGeom>
        </p:spPr>
        <p:txBody>
          <a:bodyPr wrap="square" anchor="t" anchorCtr="0">
            <a:spAutoFit/>
          </a:bodyPr>
          <a:lstStyle>
            <a:lvl1pPr algn="ctr">
              <a:defRPr sz="1266" b="1">
                <a:solidFill>
                  <a:schemeClr val="bg1"/>
                </a:solidFill>
              </a:defRPr>
            </a:lvl1pPr>
          </a:lstStyle>
          <a:p>
            <a:r>
              <a:rPr lang="es-CO" sz="1350"/>
              <a:t>Nuevo CIS</a:t>
            </a:r>
            <a:br>
              <a:rPr lang="es-CO" sz="1350"/>
            </a:br>
            <a:r>
              <a:rPr lang="es-CO" sz="1350"/>
              <a:t>Turbo</a:t>
            </a:r>
            <a:endParaRPr lang="es-ES_tradnl" sz="1350"/>
          </a:p>
        </p:txBody>
      </p:sp>
      <p:sp>
        <p:nvSpPr>
          <p:cNvPr id="4" name="Marcador de texto 3">
            <a:extLst>
              <a:ext uri="{FF2B5EF4-FFF2-40B4-BE49-F238E27FC236}">
                <a16:creationId xmlns:a16="http://schemas.microsoft.com/office/drawing/2014/main" id="{9E961228-9E2B-1A4C-808A-DAF333091B55}"/>
              </a:ext>
            </a:extLst>
          </p:cNvPr>
          <p:cNvSpPr>
            <a:spLocks noGrp="1"/>
          </p:cNvSpPr>
          <p:nvPr>
            <p:ph type="body" sz="quarter" idx="10" hasCustomPrompt="1"/>
          </p:nvPr>
        </p:nvSpPr>
        <p:spPr>
          <a:xfrm>
            <a:off x="2589164" y="5341015"/>
            <a:ext cx="1679675" cy="162417"/>
          </a:xfrm>
          <a:prstGeom prst="rect">
            <a:avLst/>
          </a:prstGeom>
        </p:spPr>
        <p:txBody>
          <a:bodyPr anchor="t" anchorCtr="0">
            <a:spAutoFit/>
          </a:bodyPr>
          <a:lstStyle>
            <a:lvl1pPr marL="0" indent="0" algn="ctr">
              <a:buNone/>
              <a:defRPr sz="506">
                <a:solidFill>
                  <a:schemeClr val="bg1"/>
                </a:solidFill>
                <a:latin typeface="Arial" panose="020B0604020202020204" pitchFamily="34" charset="0"/>
                <a:cs typeface="Arial" panose="020B0604020202020204" pitchFamily="34" charset="0"/>
              </a:defRPr>
            </a:lvl1pPr>
          </a:lstStyle>
          <a:p>
            <a:r>
              <a:rPr lang="es-ES"/>
              <a:t>Consejo Directivo – enero  de 2021</a:t>
            </a:r>
          </a:p>
        </p:txBody>
      </p:sp>
      <p:cxnSp>
        <p:nvCxnSpPr>
          <p:cNvPr id="6" name="Conector recto 5">
            <a:extLst>
              <a:ext uri="{FF2B5EF4-FFF2-40B4-BE49-F238E27FC236}">
                <a16:creationId xmlns:a16="http://schemas.microsoft.com/office/drawing/2014/main" id="{A895E177-A50B-2840-A57E-503708B4F9C4}"/>
              </a:ext>
            </a:extLst>
          </p:cNvPr>
          <p:cNvCxnSpPr>
            <a:cxnSpLocks/>
          </p:cNvCxnSpPr>
          <p:nvPr userDrawn="1"/>
        </p:nvCxnSpPr>
        <p:spPr>
          <a:xfrm>
            <a:off x="3104720" y="5033618"/>
            <a:ext cx="648562" cy="0"/>
          </a:xfrm>
          <a:prstGeom prst="line">
            <a:avLst/>
          </a:prstGeom>
          <a:ln w="38100">
            <a:solidFill>
              <a:schemeClr val="bg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65143977"/>
      </p:ext>
    </p:extLst>
  </p:cSld>
  <p:clrMapOvr>
    <a:overrideClrMapping bg1="lt1" tx1="dk1" bg2="lt2" tx2="dk2" accent1="accent1" accent2="accent2" accent3="accent3" accent4="accent4" accent5="accent5" accent6="accent6" hlink="hlink" folHlink="folHlink"/>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userDrawn="1">
  <p:cSld name="Interior con foto y texto">
    <p:bg>
      <p:bgPr>
        <a:solidFill>
          <a:schemeClr val="bg1"/>
        </a:solidFill>
        <a:effectLst/>
      </p:bgPr>
    </p:bg>
    <p:spTree>
      <p:nvGrpSpPr>
        <p:cNvPr id="1" name=""/>
        <p:cNvGrpSpPr/>
        <p:nvPr/>
      </p:nvGrpSpPr>
      <p:grpSpPr>
        <a:xfrm>
          <a:off x="0" y="0"/>
          <a:ext cx="0" cy="0"/>
          <a:chOff x="0" y="0"/>
          <a:chExt cx="0" cy="0"/>
        </a:xfrm>
      </p:grpSpPr>
      <p:sp>
        <p:nvSpPr>
          <p:cNvPr id="3" name="Rectángulo 2">
            <a:extLst>
              <a:ext uri="{FF2B5EF4-FFF2-40B4-BE49-F238E27FC236}">
                <a16:creationId xmlns:a16="http://schemas.microsoft.com/office/drawing/2014/main" id="{7E855992-6CE2-084F-BEB4-CCF0CC15A1B8}"/>
              </a:ext>
            </a:extLst>
          </p:cNvPr>
          <p:cNvSpPr/>
          <p:nvPr userDrawn="1"/>
        </p:nvSpPr>
        <p:spPr>
          <a:xfrm>
            <a:off x="281178" y="-422656"/>
            <a:ext cx="2249424" cy="2796032"/>
          </a:xfrm>
          <a:prstGeom prst="rect">
            <a:avLst/>
          </a:prstGeom>
          <a:solidFill>
            <a:srgbClr val="EE2B7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O" sz="760" dirty="0"/>
          </a:p>
        </p:txBody>
      </p:sp>
      <p:sp>
        <p:nvSpPr>
          <p:cNvPr id="2" name="Título 1">
            <a:extLst>
              <a:ext uri="{FF2B5EF4-FFF2-40B4-BE49-F238E27FC236}">
                <a16:creationId xmlns:a16="http://schemas.microsoft.com/office/drawing/2014/main" id="{6B3CB8ED-C95A-A44D-83ED-2EB3244E022D}"/>
              </a:ext>
            </a:extLst>
          </p:cNvPr>
          <p:cNvSpPr>
            <a:spLocks noGrp="1"/>
          </p:cNvSpPr>
          <p:nvPr>
            <p:ph type="title" hasCustomPrompt="1"/>
          </p:nvPr>
        </p:nvSpPr>
        <p:spPr>
          <a:xfrm>
            <a:off x="643055" y="1071645"/>
            <a:ext cx="1525673" cy="384592"/>
          </a:xfrm>
          <a:prstGeom prst="rect">
            <a:avLst/>
          </a:prstGeom>
          <a:noFill/>
          <a:ln>
            <a:noFill/>
          </a:ln>
        </p:spPr>
        <p:txBody>
          <a:bodyPr wrap="square">
            <a:spAutoFit/>
          </a:bodyPr>
          <a:lstStyle>
            <a:lvl1pPr algn="ctr">
              <a:defRPr sz="1055" b="1">
                <a:solidFill>
                  <a:schemeClr val="bg1"/>
                </a:solidFill>
              </a:defRPr>
            </a:lvl1pPr>
          </a:lstStyle>
          <a:p>
            <a:r>
              <a:rPr lang="es-ES"/>
              <a:t>Haga clic para agregar título</a:t>
            </a:r>
            <a:endParaRPr lang="es-ES_tradnl"/>
          </a:p>
        </p:txBody>
      </p:sp>
      <p:sp>
        <p:nvSpPr>
          <p:cNvPr id="13" name="Marcador de texto 12">
            <a:extLst>
              <a:ext uri="{FF2B5EF4-FFF2-40B4-BE49-F238E27FC236}">
                <a16:creationId xmlns:a16="http://schemas.microsoft.com/office/drawing/2014/main" id="{01507B86-0B94-D040-B665-B3B7918ABFED}"/>
              </a:ext>
            </a:extLst>
          </p:cNvPr>
          <p:cNvSpPr>
            <a:spLocks noGrp="1"/>
          </p:cNvSpPr>
          <p:nvPr>
            <p:ph type="body" sz="quarter" idx="11" hasCustomPrompt="1"/>
          </p:nvPr>
        </p:nvSpPr>
        <p:spPr>
          <a:xfrm>
            <a:off x="1434552" y="3597760"/>
            <a:ext cx="3988898" cy="4712183"/>
          </a:xfrm>
          <a:prstGeom prst="rect">
            <a:avLst/>
          </a:prstGeom>
        </p:spPr>
        <p:txBody>
          <a:bodyPr>
            <a:noAutofit/>
          </a:bodyPr>
          <a:lstStyle>
            <a:lvl1pPr marL="0" indent="0">
              <a:buFont typeface="Arial" panose="020B0604020202020204" pitchFamily="34" charset="0"/>
              <a:buNone/>
              <a:defRPr sz="633">
                <a:solidFill>
                  <a:schemeClr val="bg2">
                    <a:lumMod val="25000"/>
                  </a:schemeClr>
                </a:solidFill>
                <a:latin typeface="Arial" panose="020B0604020202020204" pitchFamily="34" charset="0"/>
                <a:cs typeface="Arial" panose="020B0604020202020204" pitchFamily="34" charset="0"/>
              </a:defRPr>
            </a:lvl1pPr>
          </a:lstStyle>
          <a:p>
            <a:r>
              <a:rPr lang="es-ES"/>
              <a:t>Agregue texto secundario aquí</a:t>
            </a:r>
            <a:endParaRPr lang="es-ES_tradnl"/>
          </a:p>
        </p:txBody>
      </p:sp>
      <p:sp>
        <p:nvSpPr>
          <p:cNvPr id="31" name="Marcador de texto 30">
            <a:extLst>
              <a:ext uri="{FF2B5EF4-FFF2-40B4-BE49-F238E27FC236}">
                <a16:creationId xmlns:a16="http://schemas.microsoft.com/office/drawing/2014/main" id="{C9FC2CB0-D497-694D-9599-A064CAACA47A}"/>
              </a:ext>
            </a:extLst>
          </p:cNvPr>
          <p:cNvSpPr>
            <a:spLocks noGrp="1"/>
          </p:cNvSpPr>
          <p:nvPr>
            <p:ph type="body" sz="quarter" idx="13" hasCustomPrompt="1"/>
          </p:nvPr>
        </p:nvSpPr>
        <p:spPr>
          <a:xfrm>
            <a:off x="280796" y="2639423"/>
            <a:ext cx="2249424" cy="179986"/>
          </a:xfrm>
          <a:prstGeom prst="rect">
            <a:avLst/>
          </a:prstGeom>
        </p:spPr>
        <p:txBody>
          <a:bodyPr wrap="square">
            <a:spAutoFit/>
          </a:bodyPr>
          <a:lstStyle>
            <a:lvl1pPr marL="0" indent="0" algn="ctr">
              <a:buNone/>
              <a:defRPr sz="633">
                <a:solidFill>
                  <a:schemeClr val="tx1"/>
                </a:solidFill>
                <a:latin typeface="Arial" panose="020B0604020202020204" pitchFamily="34" charset="0"/>
                <a:cs typeface="Arial" panose="020B0604020202020204" pitchFamily="34" charset="0"/>
              </a:defRPr>
            </a:lvl1pPr>
          </a:lstStyle>
          <a:p>
            <a:r>
              <a:rPr lang="es-ES_tradnl"/>
              <a:t>Agregue el subtítulo aquí</a:t>
            </a:r>
          </a:p>
        </p:txBody>
      </p:sp>
      <p:cxnSp>
        <p:nvCxnSpPr>
          <p:cNvPr id="8" name="Conector recto 7">
            <a:extLst>
              <a:ext uri="{FF2B5EF4-FFF2-40B4-BE49-F238E27FC236}">
                <a16:creationId xmlns:a16="http://schemas.microsoft.com/office/drawing/2014/main" id="{A1FF9D48-085F-A243-B853-929D70250B92}"/>
              </a:ext>
            </a:extLst>
          </p:cNvPr>
          <p:cNvCxnSpPr>
            <a:cxnSpLocks/>
          </p:cNvCxnSpPr>
          <p:nvPr userDrawn="1"/>
        </p:nvCxnSpPr>
        <p:spPr>
          <a:xfrm>
            <a:off x="1081610" y="817217"/>
            <a:ext cx="648562" cy="0"/>
          </a:xfrm>
          <a:prstGeom prst="line">
            <a:avLst/>
          </a:prstGeom>
          <a:ln w="38100">
            <a:solidFill>
              <a:schemeClr val="bg1">
                <a:lumMod val="95000"/>
                <a:lumOff val="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140017260"/>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userDrawn="1">
  <p:cSld name="1_Foto sangrada con pie de foto y fecha">
    <p:bg>
      <p:bgRef idx="1001">
        <a:schemeClr val="bg2"/>
      </p:bgRef>
    </p:bg>
    <p:spTree>
      <p:nvGrpSpPr>
        <p:cNvPr id="1" name=""/>
        <p:cNvGrpSpPr/>
        <p:nvPr/>
      </p:nvGrpSpPr>
      <p:grpSpPr>
        <a:xfrm>
          <a:off x="0" y="0"/>
          <a:ext cx="0" cy="0"/>
          <a:chOff x="0" y="0"/>
          <a:chExt cx="0" cy="0"/>
        </a:xfrm>
      </p:grpSpPr>
      <p:sp>
        <p:nvSpPr>
          <p:cNvPr id="4" name="Marcador de posición de imagen 3">
            <a:extLst>
              <a:ext uri="{FF2B5EF4-FFF2-40B4-BE49-F238E27FC236}">
                <a16:creationId xmlns:a16="http://schemas.microsoft.com/office/drawing/2014/main" id="{CE20AD5F-A4EA-7045-9EDF-3C65C7D362FE}"/>
              </a:ext>
            </a:extLst>
          </p:cNvPr>
          <p:cNvSpPr>
            <a:spLocks noGrp="1"/>
          </p:cNvSpPr>
          <p:nvPr>
            <p:ph type="pic" sz="quarter" idx="10"/>
          </p:nvPr>
        </p:nvSpPr>
        <p:spPr>
          <a:xfrm>
            <a:off x="2" y="0"/>
            <a:ext cx="6857999" cy="9144000"/>
          </a:xfrm>
          <a:prstGeom prst="rect">
            <a:avLst/>
          </a:prstGeom>
        </p:spPr>
        <p:txBody>
          <a:bodyPr/>
          <a:lstStyle>
            <a:lvl1pPr marL="0" indent="0">
              <a:buNone/>
              <a:defRPr>
                <a:latin typeface="Arial" panose="020B0604020202020204" pitchFamily="34" charset="0"/>
                <a:cs typeface="Arial" panose="020B0604020202020204" pitchFamily="34" charset="0"/>
              </a:defRPr>
            </a:lvl1pPr>
          </a:lstStyle>
          <a:p>
            <a:endParaRPr lang="es-ES_tradnl" dirty="0"/>
          </a:p>
        </p:txBody>
      </p:sp>
      <p:sp>
        <p:nvSpPr>
          <p:cNvPr id="3" name="Marcador de texto 2">
            <a:extLst>
              <a:ext uri="{FF2B5EF4-FFF2-40B4-BE49-F238E27FC236}">
                <a16:creationId xmlns:a16="http://schemas.microsoft.com/office/drawing/2014/main" id="{7BFE53A1-CEB9-EB45-8750-E7F2DD2C0B32}"/>
              </a:ext>
            </a:extLst>
          </p:cNvPr>
          <p:cNvSpPr>
            <a:spLocks noGrp="1"/>
          </p:cNvSpPr>
          <p:nvPr>
            <p:ph type="body" sz="quarter" idx="13" hasCustomPrompt="1"/>
          </p:nvPr>
        </p:nvSpPr>
        <p:spPr>
          <a:xfrm>
            <a:off x="0" y="8159751"/>
            <a:ext cx="2041809" cy="423333"/>
          </a:xfrm>
          <a:prstGeom prst="rect">
            <a:avLst/>
          </a:prstGeom>
          <a:solidFill>
            <a:srgbClr val="EE2B7B">
              <a:alpha val="70000"/>
            </a:srgbClr>
          </a:solidFill>
        </p:spPr>
        <p:txBody>
          <a:bodyPr lIns="684000" anchor="ctr"/>
          <a:lstStyle>
            <a:lvl1pPr marL="0" indent="0">
              <a:buNone/>
              <a:defRPr sz="506">
                <a:solidFill>
                  <a:schemeClr val="bg1"/>
                </a:solidFill>
                <a:latin typeface="Arial" panose="020B0604020202020204" pitchFamily="34" charset="0"/>
                <a:cs typeface="Arial" panose="020B0604020202020204" pitchFamily="34" charset="0"/>
              </a:defRPr>
            </a:lvl1pPr>
          </a:lstStyle>
          <a:p>
            <a:r>
              <a:rPr lang="es-ES"/>
              <a:t>Subtítulo | fecha | nombre</a:t>
            </a:r>
            <a:endParaRPr lang="es-ES_tradnl"/>
          </a:p>
        </p:txBody>
      </p:sp>
      <p:sp>
        <p:nvSpPr>
          <p:cNvPr id="6" name="Marcador de texto 2">
            <a:extLst>
              <a:ext uri="{FF2B5EF4-FFF2-40B4-BE49-F238E27FC236}">
                <a16:creationId xmlns:a16="http://schemas.microsoft.com/office/drawing/2014/main" id="{10C2D41C-B7C8-F04C-9BB2-91C8BD118BCD}"/>
              </a:ext>
            </a:extLst>
          </p:cNvPr>
          <p:cNvSpPr>
            <a:spLocks noGrp="1"/>
          </p:cNvSpPr>
          <p:nvPr>
            <p:ph type="body" sz="quarter" idx="14" hasCustomPrompt="1"/>
          </p:nvPr>
        </p:nvSpPr>
        <p:spPr>
          <a:xfrm>
            <a:off x="4663441" y="6412909"/>
            <a:ext cx="1906525" cy="2747264"/>
          </a:xfrm>
          <a:prstGeom prst="rect">
            <a:avLst/>
          </a:prstGeom>
          <a:solidFill>
            <a:schemeClr val="tx1">
              <a:alpha val="70000"/>
            </a:schemeClr>
          </a:solidFill>
        </p:spPr>
        <p:txBody>
          <a:bodyPr wrap="square" lIns="180000" tIns="180000" rIns="180000" bIns="180000" anchor="t" anchorCtr="0">
            <a:noAutofit/>
          </a:bodyPr>
          <a:lstStyle>
            <a:lvl1pPr marL="0" marR="0" indent="0" algn="l" defTabSz="385763" rtl="0" eaLnBrk="1" fontAlgn="auto" latinLnBrk="0" hangingPunct="1">
              <a:lnSpc>
                <a:spcPct val="90000"/>
              </a:lnSpc>
              <a:spcBef>
                <a:spcPts val="422"/>
              </a:spcBef>
              <a:spcAft>
                <a:spcPts val="0"/>
              </a:spcAft>
              <a:buClrTx/>
              <a:buSzTx/>
              <a:buFont typeface="Arial" panose="020B0604020202020204" pitchFamily="34" charset="0"/>
              <a:buNone/>
              <a:tabLst/>
              <a:defRPr sz="506">
                <a:solidFill>
                  <a:schemeClr val="bg1"/>
                </a:solidFill>
                <a:latin typeface="Arial" panose="020B0604020202020204" pitchFamily="34" charset="0"/>
                <a:cs typeface="Arial" panose="020B0604020202020204" pitchFamily="34" charset="0"/>
              </a:defRPr>
            </a:lvl1pPr>
          </a:lstStyle>
          <a:p>
            <a:r>
              <a:rPr lang="es-ES"/>
              <a:t>Agregue texto largo que acompañe la foto xxxxxxxxxxxxxxxxxxxxxxxxxxxxxxxxxxxxxxxxxxxxxxxxxxxxxxxxxxxxxxxxxxxxxxxxxxxxxxxxxxxxxxxxxxxxxxxxxxxxxxxxxxx</a:t>
            </a:r>
            <a:endParaRPr lang="es-ES_tradnl"/>
          </a:p>
        </p:txBody>
      </p:sp>
      <p:sp>
        <p:nvSpPr>
          <p:cNvPr id="7" name="Rectángulo 6">
            <a:extLst>
              <a:ext uri="{FF2B5EF4-FFF2-40B4-BE49-F238E27FC236}">
                <a16:creationId xmlns:a16="http://schemas.microsoft.com/office/drawing/2014/main" id="{E26A4051-CEEA-884B-8511-C715622893C3}"/>
              </a:ext>
            </a:extLst>
          </p:cNvPr>
          <p:cNvSpPr/>
          <p:nvPr userDrawn="1"/>
        </p:nvSpPr>
        <p:spPr>
          <a:xfrm>
            <a:off x="5927698" y="0"/>
            <a:ext cx="642267" cy="3094142"/>
          </a:xfrm>
          <a:prstGeom prst="rect">
            <a:avLst/>
          </a:prstGeom>
          <a:solidFill>
            <a:srgbClr val="EE2B7B">
              <a:alpha val="3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O" sz="760" dirty="0"/>
          </a:p>
        </p:txBody>
      </p:sp>
      <p:sp>
        <p:nvSpPr>
          <p:cNvPr id="13" name="Marcador de texto 12">
            <a:extLst>
              <a:ext uri="{FF2B5EF4-FFF2-40B4-BE49-F238E27FC236}">
                <a16:creationId xmlns:a16="http://schemas.microsoft.com/office/drawing/2014/main" id="{36DEE1FB-7F79-1E4B-8064-521426AAFFF2}"/>
              </a:ext>
            </a:extLst>
          </p:cNvPr>
          <p:cNvSpPr>
            <a:spLocks noGrp="1"/>
          </p:cNvSpPr>
          <p:nvPr>
            <p:ph type="body" sz="quarter" idx="12" hasCustomPrompt="1"/>
          </p:nvPr>
        </p:nvSpPr>
        <p:spPr>
          <a:xfrm>
            <a:off x="3758184" y="887452"/>
            <a:ext cx="2811780" cy="486178"/>
          </a:xfrm>
          <a:prstGeom prst="rect">
            <a:avLst/>
          </a:prstGeom>
          <a:solidFill>
            <a:schemeClr val="tx1">
              <a:alpha val="70000"/>
            </a:schemeClr>
          </a:solidFill>
        </p:spPr>
        <p:txBody>
          <a:bodyPr vert="horz" wrap="square" lIns="180000" tIns="180000" rIns="180000" bIns="180000" anchor="ctr" anchorCtr="0">
            <a:spAutoFit/>
          </a:bodyPr>
          <a:lstStyle>
            <a:lvl1pPr marL="0" marR="0" indent="0" algn="r" defTabSz="385763" rtl="0" eaLnBrk="1" fontAlgn="auto" latinLnBrk="0" hangingPunct="1">
              <a:lnSpc>
                <a:spcPct val="90000"/>
              </a:lnSpc>
              <a:spcBef>
                <a:spcPts val="422"/>
              </a:spcBef>
              <a:spcAft>
                <a:spcPts val="0"/>
              </a:spcAft>
              <a:buClrTx/>
              <a:buSzTx/>
              <a:buFont typeface="Arial" panose="020B0604020202020204" pitchFamily="34" charset="0"/>
              <a:buNone/>
              <a:tabLst/>
              <a:defRPr sz="886" b="1">
                <a:solidFill>
                  <a:schemeClr val="bg1"/>
                </a:solidFill>
                <a:latin typeface="Arial" panose="020B0604020202020204" pitchFamily="34" charset="0"/>
                <a:cs typeface="Arial" panose="020B0604020202020204" pitchFamily="34" charset="0"/>
              </a:defRPr>
            </a:lvl1pPr>
          </a:lstStyle>
          <a:p>
            <a:pPr marL="0" marR="0" lvl="0" indent="0" algn="l" defTabSz="385763" rtl="0" eaLnBrk="1" fontAlgn="auto" latinLnBrk="0" hangingPunct="1">
              <a:lnSpc>
                <a:spcPct val="90000"/>
              </a:lnSpc>
              <a:spcBef>
                <a:spcPts val="422"/>
              </a:spcBef>
              <a:spcAft>
                <a:spcPts val="0"/>
              </a:spcAft>
              <a:buClrTx/>
              <a:buSzTx/>
              <a:buFont typeface="Arial" panose="020B0604020202020204" pitchFamily="34" charset="0"/>
              <a:buNone/>
              <a:tabLst/>
              <a:defRPr/>
            </a:pPr>
            <a:r>
              <a:rPr lang="es-ES"/>
              <a:t>Agregue texto que acompaña la foto</a:t>
            </a:r>
            <a:endParaRPr lang="es-ES_tradnl"/>
          </a:p>
        </p:txBody>
      </p:sp>
      <p:sp>
        <p:nvSpPr>
          <p:cNvPr id="8" name="Rectángulo 7">
            <a:extLst>
              <a:ext uri="{FF2B5EF4-FFF2-40B4-BE49-F238E27FC236}">
                <a16:creationId xmlns:a16="http://schemas.microsoft.com/office/drawing/2014/main" id="{3CB681AE-9406-DB4D-B7B5-AA42A0E8A792}"/>
              </a:ext>
            </a:extLst>
          </p:cNvPr>
          <p:cNvSpPr/>
          <p:nvPr userDrawn="1"/>
        </p:nvSpPr>
        <p:spPr>
          <a:xfrm>
            <a:off x="6497956" y="7808074"/>
            <a:ext cx="140589" cy="1616282"/>
          </a:xfrm>
          <a:prstGeom prst="rect">
            <a:avLst/>
          </a:prstGeom>
          <a:solidFill>
            <a:srgbClr val="EE2B7B">
              <a:alpha val="3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O" sz="760" dirty="0"/>
          </a:p>
        </p:txBody>
      </p:sp>
    </p:spTree>
    <p:extLst>
      <p:ext uri="{BB962C8B-B14F-4D97-AF65-F5344CB8AC3E}">
        <p14:creationId xmlns:p14="http://schemas.microsoft.com/office/powerpoint/2010/main" val="1648658255"/>
      </p:ext>
    </p:extLst>
  </p:cSld>
  <p:clrMapOvr>
    <a:overrideClrMapping bg1="lt1" tx1="dk1" bg2="lt2" tx2="dk2" accent1="accent1" accent2="accent2" accent3="accent3" accent4="accent4" accent5="accent5" accent6="accent6" hlink="hlink" folHlink="folHlink"/>
  </p:clrMapOvr>
  <p:extLst>
    <p:ext uri="{DCECCB84-F9BA-43D5-87BE-67443E8EF086}">
      <p15:sldGuideLst xmlns:p15="http://schemas.microsoft.com/office/powerpoint/2012/main">
        <p15:guide id="1" pos="246" userDrawn="1">
          <p15:clr>
            <a:srgbClr val="FBAE40"/>
          </p15:clr>
        </p15:guide>
      </p15:sldGuideLst>
    </p:ext>
  </p:extLst>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userDrawn="1">
  <p:cSld name="Texto largo">
    <p:bg>
      <p:bgPr>
        <a:solidFill>
          <a:schemeClr val="bg1"/>
        </a:solidFill>
        <a:effectLst/>
      </p:bgPr>
    </p:bg>
    <p:spTree>
      <p:nvGrpSpPr>
        <p:cNvPr id="1" name=""/>
        <p:cNvGrpSpPr/>
        <p:nvPr/>
      </p:nvGrpSpPr>
      <p:grpSpPr>
        <a:xfrm>
          <a:off x="0" y="0"/>
          <a:ext cx="0" cy="0"/>
          <a:chOff x="0" y="0"/>
          <a:chExt cx="0" cy="0"/>
        </a:xfrm>
      </p:grpSpPr>
      <p:sp>
        <p:nvSpPr>
          <p:cNvPr id="16" name="Marcador de texto 15">
            <a:extLst>
              <a:ext uri="{FF2B5EF4-FFF2-40B4-BE49-F238E27FC236}">
                <a16:creationId xmlns:a16="http://schemas.microsoft.com/office/drawing/2014/main" id="{9D1BBC54-2CD0-F941-B5C7-8B46E932BB0F}"/>
              </a:ext>
            </a:extLst>
          </p:cNvPr>
          <p:cNvSpPr>
            <a:spLocks noGrp="1"/>
          </p:cNvSpPr>
          <p:nvPr>
            <p:ph type="body" sz="quarter" idx="11" hasCustomPrompt="1"/>
          </p:nvPr>
        </p:nvSpPr>
        <p:spPr>
          <a:xfrm>
            <a:off x="658368" y="3323750"/>
            <a:ext cx="5305708" cy="5191240"/>
          </a:xfrm>
          <a:prstGeom prst="rect">
            <a:avLst/>
          </a:prstGeom>
        </p:spPr>
        <p:txBody>
          <a:bodyPr>
            <a:noAutofit/>
          </a:bodyPr>
          <a:lstStyle>
            <a:lvl1pPr marL="0" indent="0" algn="just">
              <a:buNone/>
              <a:defRPr sz="591">
                <a:solidFill>
                  <a:schemeClr val="bg2">
                    <a:lumMod val="25000"/>
                  </a:schemeClr>
                </a:solidFill>
                <a:latin typeface="Arial" panose="020B0604020202020204" pitchFamily="34" charset="0"/>
                <a:cs typeface="Arial" panose="020B0604020202020204" pitchFamily="34" charset="0"/>
              </a:defRPr>
            </a:lvl1pPr>
          </a:lstStyle>
          <a:p>
            <a:r>
              <a:rPr lang="es-ES"/>
              <a:t>Haga clic para agregar texto largo</a:t>
            </a:r>
          </a:p>
        </p:txBody>
      </p:sp>
      <p:sp>
        <p:nvSpPr>
          <p:cNvPr id="7" name="Título 1">
            <a:extLst>
              <a:ext uri="{FF2B5EF4-FFF2-40B4-BE49-F238E27FC236}">
                <a16:creationId xmlns:a16="http://schemas.microsoft.com/office/drawing/2014/main" id="{5BB7F60F-F9D2-3B48-B4C8-BD93DFCE0302}"/>
              </a:ext>
            </a:extLst>
          </p:cNvPr>
          <p:cNvSpPr>
            <a:spLocks noGrp="1"/>
          </p:cNvSpPr>
          <p:nvPr>
            <p:ph type="ctrTitle"/>
          </p:nvPr>
        </p:nvSpPr>
        <p:spPr>
          <a:xfrm>
            <a:off x="2524483" y="1555785"/>
            <a:ext cx="2672417" cy="267637"/>
          </a:xfrm>
          <a:prstGeom prst="rect">
            <a:avLst/>
          </a:prstGeom>
        </p:spPr>
        <p:txBody>
          <a:bodyPr wrap="square" anchor="t" anchorCtr="0">
            <a:spAutoFit/>
          </a:bodyPr>
          <a:lstStyle>
            <a:lvl1pPr algn="r">
              <a:defRPr sz="1266" b="1">
                <a:solidFill>
                  <a:srgbClr val="FF2481"/>
                </a:solidFill>
              </a:defRPr>
            </a:lvl1pPr>
          </a:lstStyle>
          <a:p>
            <a:r>
              <a:rPr lang="es-ES"/>
              <a:t>Haga clic para modificar</a:t>
            </a:r>
            <a:endParaRPr lang="es-ES_tradnl"/>
          </a:p>
        </p:txBody>
      </p:sp>
      <p:sp>
        <p:nvSpPr>
          <p:cNvPr id="8" name="Marcador de texto 3">
            <a:extLst>
              <a:ext uri="{FF2B5EF4-FFF2-40B4-BE49-F238E27FC236}">
                <a16:creationId xmlns:a16="http://schemas.microsoft.com/office/drawing/2014/main" id="{38D9E9FC-C2E1-7D43-9786-2AD78B5BC4DB}"/>
              </a:ext>
            </a:extLst>
          </p:cNvPr>
          <p:cNvSpPr>
            <a:spLocks noGrp="1"/>
          </p:cNvSpPr>
          <p:nvPr>
            <p:ph type="body" sz="quarter" idx="10" hasCustomPrompt="1"/>
          </p:nvPr>
        </p:nvSpPr>
        <p:spPr>
          <a:xfrm>
            <a:off x="3517225" y="2716920"/>
            <a:ext cx="1679675" cy="162417"/>
          </a:xfrm>
          <a:prstGeom prst="rect">
            <a:avLst/>
          </a:prstGeom>
        </p:spPr>
        <p:txBody>
          <a:bodyPr anchor="t" anchorCtr="0">
            <a:spAutoFit/>
          </a:bodyPr>
          <a:lstStyle>
            <a:lvl1pPr marL="0" indent="0" algn="r">
              <a:buNone/>
              <a:defRPr sz="506">
                <a:solidFill>
                  <a:schemeClr val="tx1"/>
                </a:solidFill>
                <a:latin typeface="Arial" panose="020B0604020202020204" pitchFamily="34" charset="0"/>
                <a:cs typeface="Arial" panose="020B0604020202020204" pitchFamily="34" charset="0"/>
              </a:defRPr>
            </a:lvl1pPr>
          </a:lstStyle>
          <a:p>
            <a:r>
              <a:rPr lang="es-ES"/>
              <a:t>Subtítulo</a:t>
            </a:r>
            <a:endParaRPr lang="es-ES_tradnl"/>
          </a:p>
        </p:txBody>
      </p:sp>
      <p:cxnSp>
        <p:nvCxnSpPr>
          <p:cNvPr id="9" name="Conector recto 8">
            <a:extLst>
              <a:ext uri="{FF2B5EF4-FFF2-40B4-BE49-F238E27FC236}">
                <a16:creationId xmlns:a16="http://schemas.microsoft.com/office/drawing/2014/main" id="{2C8A2C11-8B85-9C4A-B6EF-A85BE2603311}"/>
              </a:ext>
            </a:extLst>
          </p:cNvPr>
          <p:cNvCxnSpPr>
            <a:cxnSpLocks/>
          </p:cNvCxnSpPr>
          <p:nvPr userDrawn="1"/>
        </p:nvCxnSpPr>
        <p:spPr>
          <a:xfrm>
            <a:off x="4479012" y="2409523"/>
            <a:ext cx="648562" cy="0"/>
          </a:xfrm>
          <a:prstGeom prst="line">
            <a:avLst/>
          </a:prstGeom>
          <a:ln w="38100">
            <a:solidFill>
              <a:srgbClr val="EE2B7B"/>
            </a:solidFill>
          </a:ln>
        </p:spPr>
        <p:style>
          <a:lnRef idx="1">
            <a:schemeClr val="accent1"/>
          </a:lnRef>
          <a:fillRef idx="0">
            <a:schemeClr val="accent1"/>
          </a:fillRef>
          <a:effectRef idx="0">
            <a:schemeClr val="accent1"/>
          </a:effectRef>
          <a:fontRef idx="minor">
            <a:schemeClr val="tx1"/>
          </a:fontRef>
        </p:style>
      </p:cxnSp>
      <p:sp>
        <p:nvSpPr>
          <p:cNvPr id="10" name="Rectángulo 9">
            <a:extLst>
              <a:ext uri="{FF2B5EF4-FFF2-40B4-BE49-F238E27FC236}">
                <a16:creationId xmlns:a16="http://schemas.microsoft.com/office/drawing/2014/main" id="{278B1856-04EC-384E-8A8A-F7B5EF18BC72}"/>
              </a:ext>
            </a:extLst>
          </p:cNvPr>
          <p:cNvSpPr/>
          <p:nvPr userDrawn="1"/>
        </p:nvSpPr>
        <p:spPr>
          <a:xfrm>
            <a:off x="5328668" y="0"/>
            <a:ext cx="642267" cy="3094142"/>
          </a:xfrm>
          <a:prstGeom prst="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O" sz="760" dirty="0"/>
          </a:p>
        </p:txBody>
      </p:sp>
      <p:sp>
        <p:nvSpPr>
          <p:cNvPr id="11" name="Marcador de texto 15">
            <a:extLst>
              <a:ext uri="{FF2B5EF4-FFF2-40B4-BE49-F238E27FC236}">
                <a16:creationId xmlns:a16="http://schemas.microsoft.com/office/drawing/2014/main" id="{D5AAA5E4-F48A-5D44-9586-4EF484F6516A}"/>
              </a:ext>
            </a:extLst>
          </p:cNvPr>
          <p:cNvSpPr>
            <a:spLocks noGrp="1"/>
          </p:cNvSpPr>
          <p:nvPr>
            <p:ph type="body" sz="quarter" idx="12" hasCustomPrompt="1"/>
          </p:nvPr>
        </p:nvSpPr>
        <p:spPr>
          <a:xfrm>
            <a:off x="5321810" y="1894339"/>
            <a:ext cx="642267" cy="1134779"/>
          </a:xfrm>
          <a:prstGeom prst="rect">
            <a:avLst/>
          </a:prstGeom>
        </p:spPr>
        <p:txBody>
          <a:bodyPr/>
          <a:lstStyle>
            <a:lvl1pPr marL="0" indent="0" algn="ctr">
              <a:buNone/>
              <a:defRPr sz="2531" b="1" spc="-63">
                <a:solidFill>
                  <a:schemeClr val="bg1"/>
                </a:solidFill>
                <a:latin typeface="Arial" panose="020B0604020202020204" pitchFamily="34" charset="0"/>
                <a:cs typeface="Arial" panose="020B0604020202020204" pitchFamily="34" charset="0"/>
              </a:defRPr>
            </a:lvl1pPr>
          </a:lstStyle>
          <a:p>
            <a:pPr lvl="0"/>
            <a:r>
              <a:rPr lang="es-CO"/>
              <a:t>01</a:t>
            </a:r>
          </a:p>
        </p:txBody>
      </p:sp>
    </p:spTree>
    <p:extLst>
      <p:ext uri="{BB962C8B-B14F-4D97-AF65-F5344CB8AC3E}">
        <p14:creationId xmlns:p14="http://schemas.microsoft.com/office/powerpoint/2010/main" val="1572562931"/>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preserve="1" userDrawn="1">
  <p:cSld name="Textos Generales">
    <p:spTree>
      <p:nvGrpSpPr>
        <p:cNvPr id="1" name=""/>
        <p:cNvGrpSpPr/>
        <p:nvPr/>
      </p:nvGrpSpPr>
      <p:grpSpPr>
        <a:xfrm>
          <a:off x="0" y="0"/>
          <a:ext cx="0" cy="0"/>
          <a:chOff x="0" y="0"/>
          <a:chExt cx="0" cy="0"/>
        </a:xfrm>
      </p:grpSpPr>
      <p:sp>
        <p:nvSpPr>
          <p:cNvPr id="13" name="Marcador de texto 2">
            <a:extLst>
              <a:ext uri="{FF2B5EF4-FFF2-40B4-BE49-F238E27FC236}">
                <a16:creationId xmlns:a16="http://schemas.microsoft.com/office/drawing/2014/main" id="{3883A0B6-DCB8-8346-88D1-19F8DE6D462B}"/>
              </a:ext>
            </a:extLst>
          </p:cNvPr>
          <p:cNvSpPr>
            <a:spLocks noGrp="1"/>
          </p:cNvSpPr>
          <p:nvPr>
            <p:ph idx="1" hasCustomPrompt="1"/>
          </p:nvPr>
        </p:nvSpPr>
        <p:spPr>
          <a:xfrm>
            <a:off x="471489" y="3033312"/>
            <a:ext cx="5915025" cy="4259249"/>
          </a:xfrm>
          <a:prstGeom prst="rect">
            <a:avLst/>
          </a:prstGeom>
        </p:spPr>
        <p:txBody>
          <a:bodyPr vert="horz" lIns="91440" tIns="45720" rIns="91440" bIns="45720" rtlCol="0">
            <a:normAutofit/>
          </a:bodyPr>
          <a:lstStyle>
            <a:lvl1pPr>
              <a:defRPr sz="844">
                <a:solidFill>
                  <a:schemeClr val="bg1">
                    <a:lumMod val="50000"/>
                  </a:schemeClr>
                </a:solidFill>
                <a:latin typeface="Arial" panose="020B0604020202020204" pitchFamily="34" charset="0"/>
                <a:cs typeface="Arial" panose="020B0604020202020204" pitchFamily="34" charset="0"/>
              </a:defRPr>
            </a:lvl1pPr>
          </a:lstStyle>
          <a:p>
            <a:r>
              <a:rPr lang="es-ES"/>
              <a:t>Textos largos</a:t>
            </a:r>
            <a:endParaRPr lang="es-CO"/>
          </a:p>
        </p:txBody>
      </p:sp>
      <p:sp>
        <p:nvSpPr>
          <p:cNvPr id="14" name="Marcador de título 1">
            <a:extLst>
              <a:ext uri="{FF2B5EF4-FFF2-40B4-BE49-F238E27FC236}">
                <a16:creationId xmlns:a16="http://schemas.microsoft.com/office/drawing/2014/main" id="{14DE6818-32B9-1E42-A387-2A8C8BA244A4}"/>
              </a:ext>
            </a:extLst>
          </p:cNvPr>
          <p:cNvSpPr>
            <a:spLocks noGrp="1"/>
          </p:cNvSpPr>
          <p:nvPr>
            <p:ph type="title"/>
          </p:nvPr>
        </p:nvSpPr>
        <p:spPr>
          <a:xfrm>
            <a:off x="471489" y="1149479"/>
            <a:ext cx="5915025" cy="1767417"/>
          </a:xfrm>
          <a:prstGeom prst="rect">
            <a:avLst/>
          </a:prstGeom>
        </p:spPr>
        <p:txBody>
          <a:bodyPr vert="horz" lIns="91440" tIns="45720" rIns="91440" bIns="45720" rtlCol="0" anchor="ctr">
            <a:normAutofit/>
          </a:bodyPr>
          <a:lstStyle>
            <a:lvl1pPr>
              <a:defRPr>
                <a:solidFill>
                  <a:srgbClr val="DB2A6F"/>
                </a:solidFill>
                <a:latin typeface="Arial" panose="020B0604020202020204" pitchFamily="34" charset="0"/>
                <a:cs typeface="Arial" panose="020B0604020202020204" pitchFamily="34" charset="0"/>
              </a:defRPr>
            </a:lvl1pPr>
          </a:lstStyle>
          <a:p>
            <a:r>
              <a:rPr lang="es-ES"/>
              <a:t>Haga clic para modificar el estilo de título del patrón</a:t>
            </a:r>
            <a:endParaRPr lang="es-CO"/>
          </a:p>
        </p:txBody>
      </p:sp>
      <p:pic>
        <p:nvPicPr>
          <p:cNvPr id="6" name="Imagen 18">
            <a:extLst>
              <a:ext uri="{FF2B5EF4-FFF2-40B4-BE49-F238E27FC236}">
                <a16:creationId xmlns:a16="http://schemas.microsoft.com/office/drawing/2014/main" id="{2FC5DF7C-5F58-764B-8D2A-EF84B2E09514}"/>
              </a:ext>
            </a:extLst>
          </p:cNvPr>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5452568" y="8404698"/>
            <a:ext cx="1106263" cy="440539"/>
          </a:xfrm>
          <a:prstGeom prst="rect">
            <a:avLst/>
          </a:prstGeom>
        </p:spPr>
      </p:pic>
    </p:spTree>
    <p:extLst>
      <p:ext uri="{BB962C8B-B14F-4D97-AF65-F5344CB8AC3E}">
        <p14:creationId xmlns:p14="http://schemas.microsoft.com/office/powerpoint/2010/main" val="1140992483"/>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preserve="1" userDrawn="1">
  <p:cSld name="Textos Cortos">
    <p:spTree>
      <p:nvGrpSpPr>
        <p:cNvPr id="1" name=""/>
        <p:cNvGrpSpPr/>
        <p:nvPr/>
      </p:nvGrpSpPr>
      <p:grpSpPr>
        <a:xfrm>
          <a:off x="0" y="0"/>
          <a:ext cx="0" cy="0"/>
          <a:chOff x="0" y="0"/>
          <a:chExt cx="0" cy="0"/>
        </a:xfrm>
      </p:grpSpPr>
      <p:sp>
        <p:nvSpPr>
          <p:cNvPr id="12" name="Marcador de título 1">
            <a:extLst>
              <a:ext uri="{FF2B5EF4-FFF2-40B4-BE49-F238E27FC236}">
                <a16:creationId xmlns:a16="http://schemas.microsoft.com/office/drawing/2014/main" id="{CA118328-E252-B343-B33B-2DD6FA6E496F}"/>
              </a:ext>
            </a:extLst>
          </p:cNvPr>
          <p:cNvSpPr>
            <a:spLocks noGrp="1"/>
          </p:cNvSpPr>
          <p:nvPr>
            <p:ph type="title"/>
          </p:nvPr>
        </p:nvSpPr>
        <p:spPr>
          <a:xfrm>
            <a:off x="471489" y="1712190"/>
            <a:ext cx="5915025" cy="1767417"/>
          </a:xfrm>
          <a:prstGeom prst="rect">
            <a:avLst/>
          </a:prstGeom>
        </p:spPr>
        <p:txBody>
          <a:bodyPr vert="horz" lIns="91440" tIns="45720" rIns="91440" bIns="45720" rtlCol="0" anchor="ctr">
            <a:normAutofit/>
          </a:bodyPr>
          <a:lstStyle>
            <a:lvl1pPr>
              <a:defRPr>
                <a:solidFill>
                  <a:srgbClr val="DB2A6F"/>
                </a:solidFill>
                <a:latin typeface="Arial" panose="020B0604020202020204" pitchFamily="34" charset="0"/>
                <a:cs typeface="Arial" panose="020B0604020202020204" pitchFamily="34" charset="0"/>
              </a:defRPr>
            </a:lvl1pPr>
          </a:lstStyle>
          <a:p>
            <a:r>
              <a:rPr lang="es-ES"/>
              <a:t>Haga clic para modificar el estilo de título del patrón</a:t>
            </a:r>
            <a:endParaRPr lang="es-CO"/>
          </a:p>
        </p:txBody>
      </p:sp>
      <p:sp>
        <p:nvSpPr>
          <p:cNvPr id="13" name="Marcador de texto 2">
            <a:extLst>
              <a:ext uri="{FF2B5EF4-FFF2-40B4-BE49-F238E27FC236}">
                <a16:creationId xmlns:a16="http://schemas.microsoft.com/office/drawing/2014/main" id="{3883A0B6-DCB8-8346-88D1-19F8DE6D462B}"/>
              </a:ext>
            </a:extLst>
          </p:cNvPr>
          <p:cNvSpPr>
            <a:spLocks noGrp="1"/>
          </p:cNvSpPr>
          <p:nvPr>
            <p:ph idx="1" hasCustomPrompt="1"/>
          </p:nvPr>
        </p:nvSpPr>
        <p:spPr>
          <a:xfrm>
            <a:off x="471489" y="3659524"/>
            <a:ext cx="5915025" cy="3865034"/>
          </a:xfrm>
          <a:prstGeom prst="rect">
            <a:avLst/>
          </a:prstGeom>
        </p:spPr>
        <p:txBody>
          <a:bodyPr vert="horz" lIns="91440" tIns="45720" rIns="91440" bIns="45720" rtlCol="0" anchor="ctr">
            <a:normAutofit/>
          </a:bodyPr>
          <a:lstStyle>
            <a:lvl1pPr algn="ctr">
              <a:defRPr sz="844">
                <a:solidFill>
                  <a:schemeClr val="bg1">
                    <a:lumMod val="50000"/>
                  </a:schemeClr>
                </a:solidFill>
                <a:latin typeface="Arial" panose="020B0604020202020204" pitchFamily="34" charset="0"/>
                <a:cs typeface="Arial" panose="020B0604020202020204" pitchFamily="34" charset="0"/>
              </a:defRPr>
            </a:lvl1pPr>
          </a:lstStyle>
          <a:p>
            <a:r>
              <a:rPr lang="es-ES"/>
              <a:t>Textos cortos, entre comillas o citas. </a:t>
            </a:r>
            <a:endParaRPr lang="es-CO"/>
          </a:p>
        </p:txBody>
      </p:sp>
    </p:spTree>
    <p:extLst>
      <p:ext uri="{BB962C8B-B14F-4D97-AF65-F5344CB8AC3E}">
        <p14:creationId xmlns:p14="http://schemas.microsoft.com/office/powerpoint/2010/main" val="3525438138"/>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preserve="1" userDrawn="1">
  <p:cSld name="2_Secciones">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cxnSp>
        <p:nvCxnSpPr>
          <p:cNvPr id="8" name="Conector recto 7">
            <a:extLst>
              <a:ext uri="{FF2B5EF4-FFF2-40B4-BE49-F238E27FC236}">
                <a16:creationId xmlns:a16="http://schemas.microsoft.com/office/drawing/2014/main" id="{E2440376-277D-2249-A5EB-8E33F764E6A6}"/>
              </a:ext>
            </a:extLst>
          </p:cNvPr>
          <p:cNvCxnSpPr>
            <a:cxnSpLocks/>
          </p:cNvCxnSpPr>
          <p:nvPr userDrawn="1"/>
        </p:nvCxnSpPr>
        <p:spPr>
          <a:xfrm flipH="1">
            <a:off x="376996" y="3040584"/>
            <a:ext cx="671104" cy="1695268"/>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2" name="Título 1">
            <a:extLst>
              <a:ext uri="{FF2B5EF4-FFF2-40B4-BE49-F238E27FC236}">
                <a16:creationId xmlns:a16="http://schemas.microsoft.com/office/drawing/2014/main" id="{61F901E0-6143-FD4E-BDDE-45BD46D8F0B8}"/>
              </a:ext>
            </a:extLst>
          </p:cNvPr>
          <p:cNvSpPr>
            <a:spLocks noGrp="1"/>
          </p:cNvSpPr>
          <p:nvPr>
            <p:ph type="ctrTitle" hasCustomPrompt="1"/>
          </p:nvPr>
        </p:nvSpPr>
        <p:spPr>
          <a:xfrm>
            <a:off x="631723" y="3563097"/>
            <a:ext cx="1680211" cy="618246"/>
          </a:xfrm>
          <a:prstGeom prst="rect">
            <a:avLst/>
          </a:prstGeom>
        </p:spPr>
        <p:txBody>
          <a:bodyPr anchor="t" anchorCtr="0">
            <a:spAutoFit/>
          </a:bodyPr>
          <a:lstStyle>
            <a:lvl1pPr algn="l">
              <a:defRPr sz="1266" b="1">
                <a:solidFill>
                  <a:schemeClr val="bg1"/>
                </a:solidFill>
              </a:defRPr>
            </a:lvl1pPr>
          </a:lstStyle>
          <a:p>
            <a:r>
              <a:rPr lang="es-ES"/>
              <a:t>Haga clic para modificar el nombre de la sección</a:t>
            </a:r>
            <a:endParaRPr lang="es-ES_tradnl"/>
          </a:p>
        </p:txBody>
      </p:sp>
      <p:sp>
        <p:nvSpPr>
          <p:cNvPr id="4" name="Marcador de texto 3">
            <a:extLst>
              <a:ext uri="{FF2B5EF4-FFF2-40B4-BE49-F238E27FC236}">
                <a16:creationId xmlns:a16="http://schemas.microsoft.com/office/drawing/2014/main" id="{9E961228-9E2B-1A4C-808A-DAF333091B55}"/>
              </a:ext>
            </a:extLst>
          </p:cNvPr>
          <p:cNvSpPr>
            <a:spLocks noGrp="1"/>
          </p:cNvSpPr>
          <p:nvPr>
            <p:ph type="body" sz="quarter" idx="10" hasCustomPrompt="1"/>
          </p:nvPr>
        </p:nvSpPr>
        <p:spPr>
          <a:xfrm>
            <a:off x="631723" y="5908604"/>
            <a:ext cx="1679675" cy="162417"/>
          </a:xfrm>
          <a:prstGeom prst="rect">
            <a:avLst/>
          </a:prstGeom>
        </p:spPr>
        <p:txBody>
          <a:bodyPr anchor="t" anchorCtr="0">
            <a:spAutoFit/>
          </a:bodyPr>
          <a:lstStyle>
            <a:lvl1pPr marL="0" indent="0">
              <a:buNone/>
              <a:defRPr sz="506">
                <a:solidFill>
                  <a:schemeClr val="bg1"/>
                </a:solidFill>
                <a:latin typeface="Arial" panose="020B0604020202020204" pitchFamily="34" charset="0"/>
                <a:cs typeface="Arial" panose="020B0604020202020204" pitchFamily="34" charset="0"/>
              </a:defRPr>
            </a:lvl1pPr>
          </a:lstStyle>
          <a:p>
            <a:r>
              <a:rPr lang="es-ES"/>
              <a:t>Subtítulo</a:t>
            </a:r>
            <a:endParaRPr lang="es-ES_tradnl"/>
          </a:p>
        </p:txBody>
      </p:sp>
    </p:spTree>
    <p:extLst>
      <p:ext uri="{BB962C8B-B14F-4D97-AF65-F5344CB8AC3E}">
        <p14:creationId xmlns:p14="http://schemas.microsoft.com/office/powerpoint/2010/main" val="3794824440"/>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preserve="1" userDrawn="1">
  <p:cSld name="3_Secciones">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cxnSp>
        <p:nvCxnSpPr>
          <p:cNvPr id="8" name="Conector recto 7">
            <a:extLst>
              <a:ext uri="{FF2B5EF4-FFF2-40B4-BE49-F238E27FC236}">
                <a16:creationId xmlns:a16="http://schemas.microsoft.com/office/drawing/2014/main" id="{E2440376-277D-2249-A5EB-8E33F764E6A6}"/>
              </a:ext>
            </a:extLst>
          </p:cNvPr>
          <p:cNvCxnSpPr>
            <a:cxnSpLocks/>
          </p:cNvCxnSpPr>
          <p:nvPr userDrawn="1"/>
        </p:nvCxnSpPr>
        <p:spPr>
          <a:xfrm flipH="1">
            <a:off x="376996" y="3040584"/>
            <a:ext cx="671104" cy="1695268"/>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2" name="Título 1">
            <a:extLst>
              <a:ext uri="{FF2B5EF4-FFF2-40B4-BE49-F238E27FC236}">
                <a16:creationId xmlns:a16="http://schemas.microsoft.com/office/drawing/2014/main" id="{61F901E0-6143-FD4E-BDDE-45BD46D8F0B8}"/>
              </a:ext>
            </a:extLst>
          </p:cNvPr>
          <p:cNvSpPr>
            <a:spLocks noGrp="1"/>
          </p:cNvSpPr>
          <p:nvPr>
            <p:ph type="ctrTitle" hasCustomPrompt="1"/>
          </p:nvPr>
        </p:nvSpPr>
        <p:spPr>
          <a:xfrm>
            <a:off x="631723" y="3563097"/>
            <a:ext cx="1680211" cy="618246"/>
          </a:xfrm>
          <a:prstGeom prst="rect">
            <a:avLst/>
          </a:prstGeom>
        </p:spPr>
        <p:txBody>
          <a:bodyPr anchor="t" anchorCtr="0">
            <a:spAutoFit/>
          </a:bodyPr>
          <a:lstStyle>
            <a:lvl1pPr algn="l">
              <a:defRPr sz="1266" b="1">
                <a:solidFill>
                  <a:schemeClr val="bg1"/>
                </a:solidFill>
              </a:defRPr>
            </a:lvl1pPr>
          </a:lstStyle>
          <a:p>
            <a:r>
              <a:rPr lang="es-ES"/>
              <a:t>Haga clic para modificar el nombre de la sección</a:t>
            </a:r>
            <a:endParaRPr lang="es-ES_tradnl"/>
          </a:p>
        </p:txBody>
      </p:sp>
      <p:sp>
        <p:nvSpPr>
          <p:cNvPr id="4" name="Marcador de texto 3">
            <a:extLst>
              <a:ext uri="{FF2B5EF4-FFF2-40B4-BE49-F238E27FC236}">
                <a16:creationId xmlns:a16="http://schemas.microsoft.com/office/drawing/2014/main" id="{9E961228-9E2B-1A4C-808A-DAF333091B55}"/>
              </a:ext>
            </a:extLst>
          </p:cNvPr>
          <p:cNvSpPr>
            <a:spLocks noGrp="1"/>
          </p:cNvSpPr>
          <p:nvPr>
            <p:ph type="body" sz="quarter" idx="10" hasCustomPrompt="1"/>
          </p:nvPr>
        </p:nvSpPr>
        <p:spPr>
          <a:xfrm>
            <a:off x="631723" y="5908604"/>
            <a:ext cx="1679675" cy="162417"/>
          </a:xfrm>
          <a:prstGeom prst="rect">
            <a:avLst/>
          </a:prstGeom>
        </p:spPr>
        <p:txBody>
          <a:bodyPr anchor="t" anchorCtr="0">
            <a:spAutoFit/>
          </a:bodyPr>
          <a:lstStyle>
            <a:lvl1pPr marL="0" indent="0">
              <a:buNone/>
              <a:defRPr sz="506">
                <a:solidFill>
                  <a:schemeClr val="bg1"/>
                </a:solidFill>
                <a:latin typeface="Arial" panose="020B0604020202020204" pitchFamily="34" charset="0"/>
                <a:cs typeface="Arial" panose="020B0604020202020204" pitchFamily="34" charset="0"/>
              </a:defRPr>
            </a:lvl1pPr>
          </a:lstStyle>
          <a:p>
            <a:r>
              <a:rPr lang="es-ES"/>
              <a:t>Subtítulo</a:t>
            </a:r>
            <a:endParaRPr lang="es-ES_tradnl"/>
          </a:p>
        </p:txBody>
      </p:sp>
    </p:spTree>
    <p:extLst>
      <p:ext uri="{BB962C8B-B14F-4D97-AF65-F5344CB8AC3E}">
        <p14:creationId xmlns:p14="http://schemas.microsoft.com/office/powerpoint/2010/main" val="1183414302"/>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7" Type="http://schemas.openxmlformats.org/officeDocument/2006/relationships/image" Target="../media/image1.emf"/><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oleObject" Target="../embeddings/oleObject1.bin"/><Relationship Id="rId5" Type="http://schemas.openxmlformats.org/officeDocument/2006/relationships/tags" Target="../tags/tag1.xml"/><Relationship Id="rId4" Type="http://schemas.openxmlformats.org/officeDocument/2006/relationships/theme" Target="../theme/theme1.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1.xml"/><Relationship Id="rId3" Type="http://schemas.openxmlformats.org/officeDocument/2006/relationships/slideLayout" Target="../slideLayouts/slideLayout6.xml"/><Relationship Id="rId7" Type="http://schemas.openxmlformats.org/officeDocument/2006/relationships/slideLayout" Target="../slideLayouts/slideLayout10.xml"/><Relationship Id="rId2" Type="http://schemas.openxmlformats.org/officeDocument/2006/relationships/slideLayout" Target="../slideLayouts/slideLayout5.xml"/><Relationship Id="rId1" Type="http://schemas.openxmlformats.org/officeDocument/2006/relationships/slideLayout" Target="../slideLayouts/slideLayout4.xml"/><Relationship Id="rId6" Type="http://schemas.openxmlformats.org/officeDocument/2006/relationships/slideLayout" Target="../slideLayouts/slideLayout9.xml"/><Relationship Id="rId5" Type="http://schemas.openxmlformats.org/officeDocument/2006/relationships/slideLayout" Target="../slideLayouts/slideLayout8.xml"/><Relationship Id="rId10" Type="http://schemas.openxmlformats.org/officeDocument/2006/relationships/theme" Target="../theme/theme2.xml"/><Relationship Id="rId4" Type="http://schemas.openxmlformats.org/officeDocument/2006/relationships/slideLayout" Target="../slideLayouts/slideLayout7.xml"/><Relationship Id="rId9" Type="http://schemas.openxmlformats.org/officeDocument/2006/relationships/slideLayout" Target="../slideLayouts/slideLayout12.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20.xml"/><Relationship Id="rId13" Type="http://schemas.openxmlformats.org/officeDocument/2006/relationships/slideLayout" Target="../slideLayouts/slideLayout25.xml"/><Relationship Id="rId18" Type="http://schemas.openxmlformats.org/officeDocument/2006/relationships/slideLayout" Target="../slideLayouts/slideLayout30.xml"/><Relationship Id="rId3" Type="http://schemas.openxmlformats.org/officeDocument/2006/relationships/slideLayout" Target="../slideLayouts/slideLayout15.xml"/><Relationship Id="rId21" Type="http://schemas.openxmlformats.org/officeDocument/2006/relationships/theme" Target="../theme/theme3.xml"/><Relationship Id="rId7" Type="http://schemas.openxmlformats.org/officeDocument/2006/relationships/slideLayout" Target="../slideLayouts/slideLayout19.xml"/><Relationship Id="rId12" Type="http://schemas.openxmlformats.org/officeDocument/2006/relationships/slideLayout" Target="../slideLayouts/slideLayout24.xml"/><Relationship Id="rId17" Type="http://schemas.openxmlformats.org/officeDocument/2006/relationships/slideLayout" Target="../slideLayouts/slideLayout29.xml"/><Relationship Id="rId2" Type="http://schemas.openxmlformats.org/officeDocument/2006/relationships/slideLayout" Target="../slideLayouts/slideLayout14.xml"/><Relationship Id="rId16" Type="http://schemas.openxmlformats.org/officeDocument/2006/relationships/slideLayout" Target="../slideLayouts/slideLayout28.xml"/><Relationship Id="rId20" Type="http://schemas.openxmlformats.org/officeDocument/2006/relationships/slideLayout" Target="../slideLayouts/slideLayout32.xml"/><Relationship Id="rId1" Type="http://schemas.openxmlformats.org/officeDocument/2006/relationships/slideLayout" Target="../slideLayouts/slideLayout13.xml"/><Relationship Id="rId6" Type="http://schemas.openxmlformats.org/officeDocument/2006/relationships/slideLayout" Target="../slideLayouts/slideLayout18.xml"/><Relationship Id="rId11" Type="http://schemas.openxmlformats.org/officeDocument/2006/relationships/slideLayout" Target="../slideLayouts/slideLayout23.xml"/><Relationship Id="rId5" Type="http://schemas.openxmlformats.org/officeDocument/2006/relationships/slideLayout" Target="../slideLayouts/slideLayout17.xml"/><Relationship Id="rId15" Type="http://schemas.openxmlformats.org/officeDocument/2006/relationships/slideLayout" Target="../slideLayouts/slideLayout27.xml"/><Relationship Id="rId10" Type="http://schemas.openxmlformats.org/officeDocument/2006/relationships/slideLayout" Target="../slideLayouts/slideLayout22.xml"/><Relationship Id="rId19" Type="http://schemas.openxmlformats.org/officeDocument/2006/relationships/slideLayout" Target="../slideLayouts/slideLayout31.xml"/><Relationship Id="rId4" Type="http://schemas.openxmlformats.org/officeDocument/2006/relationships/slideLayout" Target="../slideLayouts/slideLayout16.xml"/><Relationship Id="rId9" Type="http://schemas.openxmlformats.org/officeDocument/2006/relationships/slideLayout" Target="../slideLayouts/slideLayout21.xml"/><Relationship Id="rId14" Type="http://schemas.openxmlformats.org/officeDocument/2006/relationships/slideLayout" Target="../slideLayouts/slideLayout26.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graphicFrame>
        <p:nvGraphicFramePr>
          <p:cNvPr id="2" name="Objeto 1" hidden="1">
            <a:extLst>
              <a:ext uri="{FF2B5EF4-FFF2-40B4-BE49-F238E27FC236}">
                <a16:creationId xmlns:a16="http://schemas.microsoft.com/office/drawing/2014/main" id="{5E168476-1769-4A5F-91BC-65EA2A7DA837}"/>
              </a:ext>
            </a:extLst>
          </p:cNvPr>
          <p:cNvGraphicFramePr>
            <a:graphicFrameLocks noChangeAspect="1"/>
          </p:cNvGraphicFramePr>
          <p:nvPr userDrawn="1">
            <p:custDataLst>
              <p:tags r:id="rId5"/>
            </p:custDataLst>
          </p:nvPr>
        </p:nvGraphicFramePr>
        <p:xfrm>
          <a:off x="1192" y="2825"/>
          <a:ext cx="1191" cy="2823"/>
        </p:xfrm>
        <a:graphic>
          <a:graphicData uri="http://schemas.openxmlformats.org/presentationml/2006/ole">
            <mc:AlternateContent xmlns:mc="http://schemas.openxmlformats.org/markup-compatibility/2006">
              <mc:Choice xmlns:v="urn:schemas-microsoft-com:vml" Requires="v">
                <p:oleObj name="Diapositiva de think-cell" r:id="rId6" imgW="395" imgH="396" progId="TCLayout.ActiveDocument.1">
                  <p:embed/>
                </p:oleObj>
              </mc:Choice>
              <mc:Fallback>
                <p:oleObj name="Diapositiva de think-cell" r:id="rId6" imgW="395" imgH="396" progId="TCLayout.ActiveDocument.1">
                  <p:embed/>
                  <p:pic>
                    <p:nvPicPr>
                      <p:cNvPr id="2" name="Objeto 1" hidden="1">
                        <a:extLst>
                          <a:ext uri="{FF2B5EF4-FFF2-40B4-BE49-F238E27FC236}">
                            <a16:creationId xmlns:a16="http://schemas.microsoft.com/office/drawing/2014/main" id="{5E168476-1769-4A5F-91BC-65EA2A7DA837}"/>
                          </a:ext>
                        </a:extLst>
                      </p:cNvPr>
                      <p:cNvPicPr/>
                      <p:nvPr/>
                    </p:nvPicPr>
                    <p:blipFill>
                      <a:blip r:embed="rId7"/>
                      <a:stretch>
                        <a:fillRect/>
                      </a:stretch>
                    </p:blipFill>
                    <p:spPr>
                      <a:xfrm>
                        <a:off x="1192" y="2825"/>
                        <a:ext cx="1191" cy="2823"/>
                      </a:xfrm>
                      <a:prstGeom prst="rect">
                        <a:avLst/>
                      </a:prstGeom>
                    </p:spPr>
                  </p:pic>
                </p:oleObj>
              </mc:Fallback>
            </mc:AlternateContent>
          </a:graphicData>
        </a:graphic>
      </p:graphicFrame>
      <p:sp>
        <p:nvSpPr>
          <p:cNvPr id="7" name="Rectángulo 6">
            <a:extLst>
              <a:ext uri="{FF2B5EF4-FFF2-40B4-BE49-F238E27FC236}">
                <a16:creationId xmlns:a16="http://schemas.microsoft.com/office/drawing/2014/main" id="{715BA691-2853-B443-98F6-5DED8902F837}"/>
              </a:ext>
            </a:extLst>
          </p:cNvPr>
          <p:cNvSpPr/>
          <p:nvPr userDrawn="1"/>
        </p:nvSpPr>
        <p:spPr>
          <a:xfrm>
            <a:off x="0" y="0"/>
            <a:ext cx="6858000" cy="9144000"/>
          </a:xfrm>
          <a:prstGeom prst="rect">
            <a:avLst/>
          </a:prstGeom>
          <a:solidFill>
            <a:srgbClr val="F6F6F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O" sz="802" dirty="0"/>
          </a:p>
        </p:txBody>
      </p:sp>
      <p:grpSp>
        <p:nvGrpSpPr>
          <p:cNvPr id="9" name="Grupo 8">
            <a:extLst>
              <a:ext uri="{FF2B5EF4-FFF2-40B4-BE49-F238E27FC236}">
                <a16:creationId xmlns:a16="http://schemas.microsoft.com/office/drawing/2014/main" id="{F3F7FDE9-A8E7-BB45-97DA-73EDB6BEE235}"/>
              </a:ext>
            </a:extLst>
          </p:cNvPr>
          <p:cNvGrpSpPr/>
          <p:nvPr userDrawn="1"/>
        </p:nvGrpSpPr>
        <p:grpSpPr>
          <a:xfrm>
            <a:off x="420763" y="1377497"/>
            <a:ext cx="81193" cy="7766505"/>
            <a:chOff x="748020" y="1033121"/>
            <a:chExt cx="144343" cy="5824879"/>
          </a:xfrm>
        </p:grpSpPr>
        <p:cxnSp>
          <p:nvCxnSpPr>
            <p:cNvPr id="10" name="Conector recto 9">
              <a:extLst>
                <a:ext uri="{FF2B5EF4-FFF2-40B4-BE49-F238E27FC236}">
                  <a16:creationId xmlns:a16="http://schemas.microsoft.com/office/drawing/2014/main" id="{A7810766-08CB-414D-ABEB-185D33F69CA7}"/>
                </a:ext>
              </a:extLst>
            </p:cNvPr>
            <p:cNvCxnSpPr>
              <a:cxnSpLocks/>
            </p:cNvCxnSpPr>
            <p:nvPr/>
          </p:nvCxnSpPr>
          <p:spPr>
            <a:xfrm flipV="1">
              <a:off x="820192" y="1175561"/>
              <a:ext cx="0" cy="5682439"/>
            </a:xfrm>
            <a:prstGeom prst="line">
              <a:avLst/>
            </a:prstGeom>
            <a:ln w="9525">
              <a:solidFill>
                <a:schemeClr val="bg1">
                  <a:lumMod val="65000"/>
                </a:schemeClr>
              </a:solidFill>
            </a:ln>
          </p:spPr>
          <p:style>
            <a:lnRef idx="1">
              <a:schemeClr val="accent1"/>
            </a:lnRef>
            <a:fillRef idx="0">
              <a:schemeClr val="accent1"/>
            </a:fillRef>
            <a:effectRef idx="0">
              <a:schemeClr val="accent1"/>
            </a:effectRef>
            <a:fontRef idx="minor">
              <a:schemeClr val="tx1"/>
            </a:fontRef>
          </p:style>
        </p:cxnSp>
        <p:sp>
          <p:nvSpPr>
            <p:cNvPr id="11" name="Elipse 10">
              <a:extLst>
                <a:ext uri="{FF2B5EF4-FFF2-40B4-BE49-F238E27FC236}">
                  <a16:creationId xmlns:a16="http://schemas.microsoft.com/office/drawing/2014/main" id="{F6064B50-12F5-9B4D-A5CA-1BFCBA5726B3}"/>
                </a:ext>
              </a:extLst>
            </p:cNvPr>
            <p:cNvSpPr/>
            <p:nvPr/>
          </p:nvSpPr>
          <p:spPr>
            <a:xfrm rot="10800000">
              <a:off x="748020" y="1033121"/>
              <a:ext cx="144343" cy="142439"/>
            </a:xfrm>
            <a:prstGeom prst="ellipse">
              <a:avLst/>
            </a:prstGeom>
            <a:noFill/>
            <a:ln w="9525">
              <a:solidFill>
                <a:schemeClr val="bg1">
                  <a:lumMod val="6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O" sz="802" dirty="0"/>
            </a:p>
          </p:txBody>
        </p:sp>
        <p:sp>
          <p:nvSpPr>
            <p:cNvPr id="12" name="Elipse 11">
              <a:extLst>
                <a:ext uri="{FF2B5EF4-FFF2-40B4-BE49-F238E27FC236}">
                  <a16:creationId xmlns:a16="http://schemas.microsoft.com/office/drawing/2014/main" id="{A49D2F8F-0242-024B-B166-87363EFA5ED0}"/>
                </a:ext>
              </a:extLst>
            </p:cNvPr>
            <p:cNvSpPr/>
            <p:nvPr/>
          </p:nvSpPr>
          <p:spPr>
            <a:xfrm rot="10800000">
              <a:off x="793638" y="1077787"/>
              <a:ext cx="53107" cy="53107"/>
            </a:xfrm>
            <a:prstGeom prst="ellipse">
              <a:avLst/>
            </a:prstGeom>
            <a:solidFill>
              <a:schemeClr val="bg1">
                <a:lumMod val="6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O" sz="802" dirty="0"/>
            </a:p>
          </p:txBody>
        </p:sp>
      </p:grpSp>
      <p:grpSp>
        <p:nvGrpSpPr>
          <p:cNvPr id="13" name="Grupo 12">
            <a:extLst>
              <a:ext uri="{FF2B5EF4-FFF2-40B4-BE49-F238E27FC236}">
                <a16:creationId xmlns:a16="http://schemas.microsoft.com/office/drawing/2014/main" id="{20A439DD-BA79-7940-8CF4-71A51B741AEE}"/>
              </a:ext>
            </a:extLst>
          </p:cNvPr>
          <p:cNvGrpSpPr/>
          <p:nvPr userDrawn="1"/>
        </p:nvGrpSpPr>
        <p:grpSpPr>
          <a:xfrm>
            <a:off x="420763" y="3"/>
            <a:ext cx="81193" cy="950954"/>
            <a:chOff x="748020" y="0"/>
            <a:chExt cx="144343" cy="713215"/>
          </a:xfrm>
        </p:grpSpPr>
        <p:cxnSp>
          <p:nvCxnSpPr>
            <p:cNvPr id="14" name="Conector recto 13">
              <a:extLst>
                <a:ext uri="{FF2B5EF4-FFF2-40B4-BE49-F238E27FC236}">
                  <a16:creationId xmlns:a16="http://schemas.microsoft.com/office/drawing/2014/main" id="{6B9740D6-0644-9A4C-A9C5-A74032C3FC08}"/>
                </a:ext>
              </a:extLst>
            </p:cNvPr>
            <p:cNvCxnSpPr>
              <a:cxnSpLocks/>
              <a:endCxn id="15" idx="0"/>
            </p:cNvCxnSpPr>
            <p:nvPr/>
          </p:nvCxnSpPr>
          <p:spPr>
            <a:xfrm>
              <a:off x="820191" y="0"/>
              <a:ext cx="1" cy="570776"/>
            </a:xfrm>
            <a:prstGeom prst="line">
              <a:avLst/>
            </a:prstGeom>
            <a:ln w="9525">
              <a:solidFill>
                <a:schemeClr val="bg1">
                  <a:lumMod val="65000"/>
                </a:schemeClr>
              </a:solidFill>
            </a:ln>
          </p:spPr>
          <p:style>
            <a:lnRef idx="1">
              <a:schemeClr val="accent1"/>
            </a:lnRef>
            <a:fillRef idx="0">
              <a:schemeClr val="accent1"/>
            </a:fillRef>
            <a:effectRef idx="0">
              <a:schemeClr val="accent1"/>
            </a:effectRef>
            <a:fontRef idx="minor">
              <a:schemeClr val="tx1"/>
            </a:fontRef>
          </p:style>
        </p:cxnSp>
        <p:sp>
          <p:nvSpPr>
            <p:cNvPr id="15" name="Elipse 14">
              <a:extLst>
                <a:ext uri="{FF2B5EF4-FFF2-40B4-BE49-F238E27FC236}">
                  <a16:creationId xmlns:a16="http://schemas.microsoft.com/office/drawing/2014/main" id="{68EBC5E1-41D2-4A43-8B72-79C36732649A}"/>
                </a:ext>
              </a:extLst>
            </p:cNvPr>
            <p:cNvSpPr/>
            <p:nvPr/>
          </p:nvSpPr>
          <p:spPr>
            <a:xfrm>
              <a:off x="748020" y="570776"/>
              <a:ext cx="144343" cy="142439"/>
            </a:xfrm>
            <a:prstGeom prst="ellipse">
              <a:avLst/>
            </a:prstGeom>
            <a:noFill/>
            <a:ln w="9525">
              <a:solidFill>
                <a:schemeClr val="bg1">
                  <a:lumMod val="6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O" sz="802" dirty="0"/>
            </a:p>
          </p:txBody>
        </p:sp>
        <p:sp>
          <p:nvSpPr>
            <p:cNvPr id="16" name="Elipse 15">
              <a:extLst>
                <a:ext uri="{FF2B5EF4-FFF2-40B4-BE49-F238E27FC236}">
                  <a16:creationId xmlns:a16="http://schemas.microsoft.com/office/drawing/2014/main" id="{6EFD002C-8211-0A48-B18F-0305790499A6}"/>
                </a:ext>
              </a:extLst>
            </p:cNvPr>
            <p:cNvSpPr/>
            <p:nvPr/>
          </p:nvSpPr>
          <p:spPr>
            <a:xfrm>
              <a:off x="793638" y="615442"/>
              <a:ext cx="53107" cy="53107"/>
            </a:xfrm>
            <a:prstGeom prst="ellipse">
              <a:avLst/>
            </a:prstGeom>
            <a:solidFill>
              <a:schemeClr val="bg1">
                <a:lumMod val="6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O" sz="802" dirty="0"/>
            </a:p>
          </p:txBody>
        </p:sp>
      </p:grpSp>
    </p:spTree>
    <p:extLst>
      <p:ext uri="{BB962C8B-B14F-4D97-AF65-F5344CB8AC3E}">
        <p14:creationId xmlns:p14="http://schemas.microsoft.com/office/powerpoint/2010/main" val="4113693825"/>
      </p:ext>
    </p:extLst>
  </p:cSld>
  <p:clrMap bg1="lt1" tx1="dk1" bg2="lt2" tx2="dk2" accent1="accent1" accent2="accent2" accent3="accent3" accent4="accent4" accent5="accent5" accent6="accent6" hlink="hlink" folHlink="folHlink"/>
  <p:sldLayoutIdLst>
    <p:sldLayoutId id="2147483699" r:id="rId1"/>
    <p:sldLayoutId id="2147483700" r:id="rId2"/>
    <p:sldLayoutId id="2147483711" r:id="rId3"/>
  </p:sldLayoutIdLst>
  <p:txStyles>
    <p:titleStyle>
      <a:lvl1pPr algn="l" defTabSz="385753" rtl="0" eaLnBrk="1" latinLnBrk="0" hangingPunct="1">
        <a:lnSpc>
          <a:spcPct val="90000"/>
        </a:lnSpc>
        <a:spcBef>
          <a:spcPct val="0"/>
        </a:spcBef>
        <a:buNone/>
        <a:defRPr sz="1856" kern="1200">
          <a:solidFill>
            <a:schemeClr val="tx1"/>
          </a:solidFill>
          <a:latin typeface="+mj-lt"/>
          <a:ea typeface="+mj-ea"/>
          <a:cs typeface="+mj-cs"/>
        </a:defRPr>
      </a:lvl1pPr>
    </p:titleStyle>
    <p:bodyStyle>
      <a:lvl1pPr marL="96438" indent="-96438" algn="l" defTabSz="385753" rtl="0" eaLnBrk="1" latinLnBrk="0" hangingPunct="1">
        <a:lnSpc>
          <a:spcPct val="90000"/>
        </a:lnSpc>
        <a:spcBef>
          <a:spcPts val="422"/>
        </a:spcBef>
        <a:buFont typeface="Arial" panose="020B0604020202020204" pitchFamily="34" charset="0"/>
        <a:buChar char="•"/>
        <a:defRPr sz="1181" kern="1200">
          <a:solidFill>
            <a:schemeClr val="tx1"/>
          </a:solidFill>
          <a:latin typeface="+mn-lt"/>
          <a:ea typeface="+mn-ea"/>
          <a:cs typeface="+mn-cs"/>
        </a:defRPr>
      </a:lvl1pPr>
      <a:lvl2pPr marL="289315" indent="-96438" algn="l" defTabSz="385753" rtl="0" eaLnBrk="1" latinLnBrk="0" hangingPunct="1">
        <a:lnSpc>
          <a:spcPct val="90000"/>
        </a:lnSpc>
        <a:spcBef>
          <a:spcPts val="211"/>
        </a:spcBef>
        <a:buFont typeface="Arial" panose="020B0604020202020204" pitchFamily="34" charset="0"/>
        <a:buChar char="•"/>
        <a:defRPr sz="1013" kern="1200">
          <a:solidFill>
            <a:schemeClr val="tx1"/>
          </a:solidFill>
          <a:latin typeface="+mn-lt"/>
          <a:ea typeface="+mn-ea"/>
          <a:cs typeface="+mn-cs"/>
        </a:defRPr>
      </a:lvl2pPr>
      <a:lvl3pPr marL="482191" indent="-96438" algn="l" defTabSz="385753" rtl="0" eaLnBrk="1" latinLnBrk="0" hangingPunct="1">
        <a:lnSpc>
          <a:spcPct val="90000"/>
        </a:lnSpc>
        <a:spcBef>
          <a:spcPts val="211"/>
        </a:spcBef>
        <a:buFont typeface="Arial" panose="020B0604020202020204" pitchFamily="34" charset="0"/>
        <a:buChar char="•"/>
        <a:defRPr sz="844" kern="1200">
          <a:solidFill>
            <a:schemeClr val="tx1"/>
          </a:solidFill>
          <a:latin typeface="+mn-lt"/>
          <a:ea typeface="+mn-ea"/>
          <a:cs typeface="+mn-cs"/>
        </a:defRPr>
      </a:lvl3pPr>
      <a:lvl4pPr marL="675068" indent="-96438" algn="l" defTabSz="38575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4pPr>
      <a:lvl5pPr marL="867944" indent="-96438" algn="l" defTabSz="38575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5pPr>
      <a:lvl6pPr marL="1060820" indent="-96438" algn="l" defTabSz="38575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6pPr>
      <a:lvl7pPr marL="1253697" indent="-96438" algn="l" defTabSz="38575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7pPr>
      <a:lvl8pPr marL="1446573" indent="-96438" algn="l" defTabSz="38575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8pPr>
      <a:lvl9pPr marL="1639450" indent="-96438" algn="l" defTabSz="38575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9pPr>
    </p:bodyStyle>
    <p:otherStyle>
      <a:defPPr>
        <a:defRPr lang="es-CO"/>
      </a:defPPr>
      <a:lvl1pPr marL="0" algn="l" defTabSz="385753" rtl="0" eaLnBrk="1" latinLnBrk="0" hangingPunct="1">
        <a:defRPr sz="760" kern="1200">
          <a:solidFill>
            <a:schemeClr val="tx1"/>
          </a:solidFill>
          <a:latin typeface="+mn-lt"/>
          <a:ea typeface="+mn-ea"/>
          <a:cs typeface="+mn-cs"/>
        </a:defRPr>
      </a:lvl1pPr>
      <a:lvl2pPr marL="192877" algn="l" defTabSz="385753" rtl="0" eaLnBrk="1" latinLnBrk="0" hangingPunct="1">
        <a:defRPr sz="760" kern="1200">
          <a:solidFill>
            <a:schemeClr val="tx1"/>
          </a:solidFill>
          <a:latin typeface="+mn-lt"/>
          <a:ea typeface="+mn-ea"/>
          <a:cs typeface="+mn-cs"/>
        </a:defRPr>
      </a:lvl2pPr>
      <a:lvl3pPr marL="385753" algn="l" defTabSz="385753" rtl="0" eaLnBrk="1" latinLnBrk="0" hangingPunct="1">
        <a:defRPr sz="760" kern="1200">
          <a:solidFill>
            <a:schemeClr val="tx1"/>
          </a:solidFill>
          <a:latin typeface="+mn-lt"/>
          <a:ea typeface="+mn-ea"/>
          <a:cs typeface="+mn-cs"/>
        </a:defRPr>
      </a:lvl3pPr>
      <a:lvl4pPr marL="578630" algn="l" defTabSz="385753" rtl="0" eaLnBrk="1" latinLnBrk="0" hangingPunct="1">
        <a:defRPr sz="760" kern="1200">
          <a:solidFill>
            <a:schemeClr val="tx1"/>
          </a:solidFill>
          <a:latin typeface="+mn-lt"/>
          <a:ea typeface="+mn-ea"/>
          <a:cs typeface="+mn-cs"/>
        </a:defRPr>
      </a:lvl4pPr>
      <a:lvl5pPr marL="771506" algn="l" defTabSz="385753" rtl="0" eaLnBrk="1" latinLnBrk="0" hangingPunct="1">
        <a:defRPr sz="760" kern="1200">
          <a:solidFill>
            <a:schemeClr val="tx1"/>
          </a:solidFill>
          <a:latin typeface="+mn-lt"/>
          <a:ea typeface="+mn-ea"/>
          <a:cs typeface="+mn-cs"/>
        </a:defRPr>
      </a:lvl5pPr>
      <a:lvl6pPr marL="964382" algn="l" defTabSz="385753" rtl="0" eaLnBrk="1" latinLnBrk="0" hangingPunct="1">
        <a:defRPr sz="760" kern="1200">
          <a:solidFill>
            <a:schemeClr val="tx1"/>
          </a:solidFill>
          <a:latin typeface="+mn-lt"/>
          <a:ea typeface="+mn-ea"/>
          <a:cs typeface="+mn-cs"/>
        </a:defRPr>
      </a:lvl6pPr>
      <a:lvl7pPr marL="1157258" algn="l" defTabSz="385753" rtl="0" eaLnBrk="1" latinLnBrk="0" hangingPunct="1">
        <a:defRPr sz="760" kern="1200">
          <a:solidFill>
            <a:schemeClr val="tx1"/>
          </a:solidFill>
          <a:latin typeface="+mn-lt"/>
          <a:ea typeface="+mn-ea"/>
          <a:cs typeface="+mn-cs"/>
        </a:defRPr>
      </a:lvl7pPr>
      <a:lvl8pPr marL="1350135" algn="l" defTabSz="385753" rtl="0" eaLnBrk="1" latinLnBrk="0" hangingPunct="1">
        <a:defRPr sz="760" kern="1200">
          <a:solidFill>
            <a:schemeClr val="tx1"/>
          </a:solidFill>
          <a:latin typeface="+mn-lt"/>
          <a:ea typeface="+mn-ea"/>
          <a:cs typeface="+mn-cs"/>
        </a:defRPr>
      </a:lvl8pPr>
      <a:lvl9pPr marL="1543012" algn="l" defTabSz="385753" rtl="0" eaLnBrk="1" latinLnBrk="0" hangingPunct="1">
        <a:defRPr sz="76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bwMode="black">
      <p:bgRef idx="1001">
        <a:schemeClr val="bg1"/>
      </p:bgRef>
    </p:bg>
    <p:spTree>
      <p:nvGrpSpPr>
        <p:cNvPr id="1" name=""/>
        <p:cNvGrpSpPr/>
        <p:nvPr/>
      </p:nvGrpSpPr>
      <p:grpSpPr>
        <a:xfrm>
          <a:off x="0" y="0"/>
          <a:ext cx="0" cy="0"/>
          <a:chOff x="0" y="0"/>
          <a:chExt cx="0" cy="0"/>
        </a:xfrm>
      </p:grpSpPr>
      <p:sp>
        <p:nvSpPr>
          <p:cNvPr id="7" name="Rectángulo 42">
            <a:extLst>
              <a:ext uri="{FF2B5EF4-FFF2-40B4-BE49-F238E27FC236}">
                <a16:creationId xmlns:a16="http://schemas.microsoft.com/office/drawing/2014/main" id="{265857E8-34B8-EB4F-8670-874C081FDA80}"/>
              </a:ext>
            </a:extLst>
          </p:cNvPr>
          <p:cNvSpPr/>
          <p:nvPr userDrawn="1"/>
        </p:nvSpPr>
        <p:spPr>
          <a:xfrm>
            <a:off x="0" y="2"/>
            <a:ext cx="6858000" cy="9144000"/>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O" sz="760" dirty="0"/>
          </a:p>
        </p:txBody>
      </p:sp>
    </p:spTree>
    <p:extLst>
      <p:ext uri="{BB962C8B-B14F-4D97-AF65-F5344CB8AC3E}">
        <p14:creationId xmlns:p14="http://schemas.microsoft.com/office/powerpoint/2010/main" val="2472767074"/>
      </p:ext>
    </p:extLst>
  </p:cSld>
  <p:clrMap bg1="lt1" tx1="dk1" bg2="lt2" tx2="dk2" accent1="accent1" accent2="accent2" accent3="accent3" accent4="accent4" accent5="accent5" accent6="accent6" hlink="hlink" folHlink="folHlink"/>
  <p:sldLayoutIdLst>
    <p:sldLayoutId id="2147483689" r:id="rId1"/>
    <p:sldLayoutId id="2147483690" r:id="rId2"/>
    <p:sldLayoutId id="2147483691" r:id="rId3"/>
    <p:sldLayoutId id="2147483692" r:id="rId4"/>
    <p:sldLayoutId id="2147483693" r:id="rId5"/>
    <p:sldLayoutId id="2147483694" r:id="rId6"/>
    <p:sldLayoutId id="2147483695" r:id="rId7"/>
    <p:sldLayoutId id="2147483696" r:id="rId8"/>
    <p:sldLayoutId id="2147483701" r:id="rId9"/>
  </p:sldLayoutIdLst>
  <p:txStyles>
    <p:titleStyle>
      <a:lvl1pPr algn="l" defTabSz="385763" rtl="0" eaLnBrk="1" latinLnBrk="0" hangingPunct="1">
        <a:lnSpc>
          <a:spcPct val="90000"/>
        </a:lnSpc>
        <a:spcBef>
          <a:spcPct val="0"/>
        </a:spcBef>
        <a:buNone/>
        <a:defRPr sz="1856" kern="1200">
          <a:solidFill>
            <a:schemeClr val="tx1"/>
          </a:solidFill>
          <a:latin typeface="+mj-lt"/>
          <a:ea typeface="+mj-ea"/>
          <a:cs typeface="+mj-cs"/>
        </a:defRPr>
      </a:lvl1pPr>
    </p:titleStyle>
    <p:bodyStyle>
      <a:lvl1pPr marL="96441" indent="-96441" algn="l" defTabSz="385763" rtl="0" eaLnBrk="1" latinLnBrk="0" hangingPunct="1">
        <a:lnSpc>
          <a:spcPct val="90000"/>
        </a:lnSpc>
        <a:spcBef>
          <a:spcPts val="422"/>
        </a:spcBef>
        <a:buFont typeface="Arial" panose="020B0604020202020204" pitchFamily="34" charset="0"/>
        <a:buChar char="•"/>
        <a:defRPr sz="1181" kern="1200">
          <a:solidFill>
            <a:schemeClr val="tx1"/>
          </a:solidFill>
          <a:latin typeface="+mn-lt"/>
          <a:ea typeface="+mn-ea"/>
          <a:cs typeface="+mn-cs"/>
        </a:defRPr>
      </a:lvl1pPr>
      <a:lvl2pPr marL="289322" indent="-96441" algn="l" defTabSz="385763" rtl="0" eaLnBrk="1" latinLnBrk="0" hangingPunct="1">
        <a:lnSpc>
          <a:spcPct val="90000"/>
        </a:lnSpc>
        <a:spcBef>
          <a:spcPts val="211"/>
        </a:spcBef>
        <a:buFont typeface="Arial" panose="020B0604020202020204" pitchFamily="34" charset="0"/>
        <a:buChar char="•"/>
        <a:defRPr sz="1013" kern="1200">
          <a:solidFill>
            <a:schemeClr val="tx1"/>
          </a:solidFill>
          <a:latin typeface="+mn-lt"/>
          <a:ea typeface="+mn-ea"/>
          <a:cs typeface="+mn-cs"/>
        </a:defRPr>
      </a:lvl2pPr>
      <a:lvl3pPr marL="482204" indent="-96441" algn="l" defTabSz="385763" rtl="0" eaLnBrk="1" latinLnBrk="0" hangingPunct="1">
        <a:lnSpc>
          <a:spcPct val="90000"/>
        </a:lnSpc>
        <a:spcBef>
          <a:spcPts val="211"/>
        </a:spcBef>
        <a:buFont typeface="Arial" panose="020B0604020202020204" pitchFamily="34" charset="0"/>
        <a:buChar char="•"/>
        <a:defRPr sz="844" kern="1200">
          <a:solidFill>
            <a:schemeClr val="tx1"/>
          </a:solidFill>
          <a:latin typeface="+mn-lt"/>
          <a:ea typeface="+mn-ea"/>
          <a:cs typeface="+mn-cs"/>
        </a:defRPr>
      </a:lvl3pPr>
      <a:lvl4pPr marL="675085" indent="-96441" algn="l" defTabSz="38576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4pPr>
      <a:lvl5pPr marL="867966" indent="-96441" algn="l" defTabSz="38576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5pPr>
      <a:lvl6pPr marL="1060847" indent="-96441" algn="l" defTabSz="38576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6pPr>
      <a:lvl7pPr marL="1253729" indent="-96441" algn="l" defTabSz="38576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7pPr>
      <a:lvl8pPr marL="1446610" indent="-96441" algn="l" defTabSz="38576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8pPr>
      <a:lvl9pPr marL="1639491" indent="-96441" algn="l" defTabSz="38576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9pPr>
    </p:bodyStyle>
    <p:otherStyle>
      <a:defPPr>
        <a:defRPr lang="en-US"/>
      </a:defPPr>
      <a:lvl1pPr marL="0" algn="l" defTabSz="385763" rtl="0" eaLnBrk="1" latinLnBrk="0" hangingPunct="1">
        <a:defRPr sz="760" kern="1200">
          <a:solidFill>
            <a:schemeClr val="tx1"/>
          </a:solidFill>
          <a:latin typeface="+mn-lt"/>
          <a:ea typeface="+mn-ea"/>
          <a:cs typeface="+mn-cs"/>
        </a:defRPr>
      </a:lvl1pPr>
      <a:lvl2pPr marL="192881" algn="l" defTabSz="385763" rtl="0" eaLnBrk="1" latinLnBrk="0" hangingPunct="1">
        <a:defRPr sz="760" kern="1200">
          <a:solidFill>
            <a:schemeClr val="tx1"/>
          </a:solidFill>
          <a:latin typeface="+mn-lt"/>
          <a:ea typeface="+mn-ea"/>
          <a:cs typeface="+mn-cs"/>
        </a:defRPr>
      </a:lvl2pPr>
      <a:lvl3pPr marL="385763" algn="l" defTabSz="385763" rtl="0" eaLnBrk="1" latinLnBrk="0" hangingPunct="1">
        <a:defRPr sz="760" kern="1200">
          <a:solidFill>
            <a:schemeClr val="tx1"/>
          </a:solidFill>
          <a:latin typeface="+mn-lt"/>
          <a:ea typeface="+mn-ea"/>
          <a:cs typeface="+mn-cs"/>
        </a:defRPr>
      </a:lvl3pPr>
      <a:lvl4pPr marL="578644" algn="l" defTabSz="385763" rtl="0" eaLnBrk="1" latinLnBrk="0" hangingPunct="1">
        <a:defRPr sz="760" kern="1200">
          <a:solidFill>
            <a:schemeClr val="tx1"/>
          </a:solidFill>
          <a:latin typeface="+mn-lt"/>
          <a:ea typeface="+mn-ea"/>
          <a:cs typeface="+mn-cs"/>
        </a:defRPr>
      </a:lvl4pPr>
      <a:lvl5pPr marL="771525" algn="l" defTabSz="385763" rtl="0" eaLnBrk="1" latinLnBrk="0" hangingPunct="1">
        <a:defRPr sz="760" kern="1200">
          <a:solidFill>
            <a:schemeClr val="tx1"/>
          </a:solidFill>
          <a:latin typeface="+mn-lt"/>
          <a:ea typeface="+mn-ea"/>
          <a:cs typeface="+mn-cs"/>
        </a:defRPr>
      </a:lvl5pPr>
      <a:lvl6pPr marL="964406" algn="l" defTabSz="385763" rtl="0" eaLnBrk="1" latinLnBrk="0" hangingPunct="1">
        <a:defRPr sz="760" kern="1200">
          <a:solidFill>
            <a:schemeClr val="tx1"/>
          </a:solidFill>
          <a:latin typeface="+mn-lt"/>
          <a:ea typeface="+mn-ea"/>
          <a:cs typeface="+mn-cs"/>
        </a:defRPr>
      </a:lvl6pPr>
      <a:lvl7pPr marL="1157288" algn="l" defTabSz="385763" rtl="0" eaLnBrk="1" latinLnBrk="0" hangingPunct="1">
        <a:defRPr sz="760" kern="1200">
          <a:solidFill>
            <a:schemeClr val="tx1"/>
          </a:solidFill>
          <a:latin typeface="+mn-lt"/>
          <a:ea typeface="+mn-ea"/>
          <a:cs typeface="+mn-cs"/>
        </a:defRPr>
      </a:lvl7pPr>
      <a:lvl8pPr marL="1350169" algn="l" defTabSz="385763" rtl="0" eaLnBrk="1" latinLnBrk="0" hangingPunct="1">
        <a:defRPr sz="760" kern="1200">
          <a:solidFill>
            <a:schemeClr val="tx1"/>
          </a:solidFill>
          <a:latin typeface="+mn-lt"/>
          <a:ea typeface="+mn-ea"/>
          <a:cs typeface="+mn-cs"/>
        </a:defRPr>
      </a:lvl8pPr>
      <a:lvl9pPr marL="1543050" algn="l" defTabSz="385763" rtl="0" eaLnBrk="1" latinLnBrk="0" hangingPunct="1">
        <a:defRPr sz="76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71488" y="486836"/>
            <a:ext cx="5915025" cy="1767417"/>
          </a:xfrm>
          <a:prstGeom prst="rect">
            <a:avLst/>
          </a:prstGeom>
        </p:spPr>
        <p:txBody>
          <a:bodyPr vert="horz" lIns="91440" tIns="45720" rIns="91440" bIns="45720" rtlCol="0" anchor="ctr">
            <a:normAutofit/>
          </a:bodyPr>
          <a:lstStyle/>
          <a:p>
            <a:r>
              <a:rPr lang="es-ES"/>
              <a:t>Haga clic para modificar el estilo de título del patrón</a:t>
            </a:r>
            <a:endParaRPr lang="en-US" dirty="0"/>
          </a:p>
        </p:txBody>
      </p:sp>
      <p:sp>
        <p:nvSpPr>
          <p:cNvPr id="3" name="Text Placeholder 2"/>
          <p:cNvSpPr>
            <a:spLocks noGrp="1"/>
          </p:cNvSpPr>
          <p:nvPr>
            <p:ph type="body" idx="1"/>
          </p:nvPr>
        </p:nvSpPr>
        <p:spPr>
          <a:xfrm>
            <a:off x="471488" y="2434167"/>
            <a:ext cx="5915025" cy="5801784"/>
          </a:xfrm>
          <a:prstGeom prst="rect">
            <a:avLst/>
          </a:prstGeom>
        </p:spPr>
        <p:txBody>
          <a:bodyPr vert="horz" lIns="91440" tIns="45720" rIns="91440" bIns="45720" rtlCol="0">
            <a:normAutofit/>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dirty="0"/>
          </a:p>
        </p:txBody>
      </p:sp>
      <p:sp>
        <p:nvSpPr>
          <p:cNvPr id="4" name="Date Placeholder 3"/>
          <p:cNvSpPr>
            <a:spLocks noGrp="1"/>
          </p:cNvSpPr>
          <p:nvPr>
            <p:ph type="dt" sz="half" idx="2"/>
          </p:nvPr>
        </p:nvSpPr>
        <p:spPr>
          <a:xfrm>
            <a:off x="471488" y="8475136"/>
            <a:ext cx="1543050" cy="486833"/>
          </a:xfrm>
          <a:prstGeom prst="rect">
            <a:avLst/>
          </a:prstGeom>
        </p:spPr>
        <p:txBody>
          <a:bodyPr vert="horz" lIns="91440" tIns="45720" rIns="91440" bIns="45720" rtlCol="0" anchor="ctr"/>
          <a:lstStyle>
            <a:lvl1pPr algn="l">
              <a:defRPr sz="900">
                <a:solidFill>
                  <a:schemeClr val="tx1">
                    <a:tint val="75000"/>
                  </a:schemeClr>
                </a:solidFill>
              </a:defRPr>
            </a:lvl1pPr>
          </a:lstStyle>
          <a:p>
            <a:fld id="{C764DE79-268F-4C1A-8933-263129D2AF90}" type="datetimeFigureOut">
              <a:rPr lang="en-US" dirty="0"/>
              <a:t>11/1/2023</a:t>
            </a:fld>
            <a:endParaRPr lang="en-US" dirty="0"/>
          </a:p>
        </p:txBody>
      </p:sp>
      <p:sp>
        <p:nvSpPr>
          <p:cNvPr id="5" name="Footer Placeholder 4"/>
          <p:cNvSpPr>
            <a:spLocks noGrp="1"/>
          </p:cNvSpPr>
          <p:nvPr>
            <p:ph type="ftr" sz="quarter" idx="3"/>
          </p:nvPr>
        </p:nvSpPr>
        <p:spPr>
          <a:xfrm>
            <a:off x="2271713" y="8475136"/>
            <a:ext cx="2314575" cy="486833"/>
          </a:xfrm>
          <a:prstGeom prst="rect">
            <a:avLst/>
          </a:prstGeom>
        </p:spPr>
        <p:txBody>
          <a:bodyPr vert="horz" lIns="91440" tIns="45720" rIns="91440" bIns="45720" rtlCol="0" anchor="ctr"/>
          <a:lstStyle>
            <a:lvl1pPr algn="ctr">
              <a:defRPr sz="9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4843463" y="8475136"/>
            <a:ext cx="1543050" cy="486833"/>
          </a:xfrm>
          <a:prstGeom prst="rect">
            <a:avLst/>
          </a:prstGeom>
        </p:spPr>
        <p:txBody>
          <a:bodyPr vert="horz" lIns="91440" tIns="45720" rIns="91440" bIns="45720" rtlCol="0" anchor="ctr"/>
          <a:lstStyle>
            <a:lvl1pPr algn="r">
              <a:defRPr sz="900">
                <a:solidFill>
                  <a:schemeClr val="tx1">
                    <a:tint val="75000"/>
                  </a:schemeClr>
                </a:solidFill>
              </a:defRPr>
            </a:lvl1pPr>
          </a:lstStyle>
          <a:p>
            <a:fld id="{48F63A3B-78C7-47BE-AE5E-E10140E04643}" type="slidenum">
              <a:rPr lang="en-US" dirty="0"/>
              <a:t>‹Nº›</a:t>
            </a:fld>
            <a:endParaRPr lang="en-US" dirty="0"/>
          </a:p>
        </p:txBody>
      </p:sp>
    </p:spTree>
    <p:extLst>
      <p:ext uri="{BB962C8B-B14F-4D97-AF65-F5344CB8AC3E}">
        <p14:creationId xmlns:p14="http://schemas.microsoft.com/office/powerpoint/2010/main" val="3623512261"/>
      </p:ext>
    </p:extLst>
  </p:cSld>
  <p:clrMap bg1="lt1" tx1="dk1" bg2="lt2" tx2="dk2" accent1="accent1" accent2="accent2" accent3="accent3" accent4="accent4" accent5="accent5" accent6="accent6" hlink="hlink" folHlink="folHlink"/>
  <p:sldLayoutIdLst>
    <p:sldLayoutId id="2147483728" r:id="rId1"/>
    <p:sldLayoutId id="2147483729" r:id="rId2"/>
    <p:sldLayoutId id="2147483730" r:id="rId3"/>
    <p:sldLayoutId id="2147483731" r:id="rId4"/>
    <p:sldLayoutId id="2147483732" r:id="rId5"/>
    <p:sldLayoutId id="2147483733" r:id="rId6"/>
    <p:sldLayoutId id="2147483734" r:id="rId7"/>
    <p:sldLayoutId id="2147483735" r:id="rId8"/>
    <p:sldLayoutId id="2147483736" r:id="rId9"/>
    <p:sldLayoutId id="2147483737" r:id="rId10"/>
    <p:sldLayoutId id="2147483738" r:id="rId11"/>
    <p:sldLayoutId id="2147483739" r:id="rId12"/>
    <p:sldLayoutId id="2147483658" r:id="rId13"/>
    <p:sldLayoutId id="2147483659" r:id="rId14"/>
    <p:sldLayoutId id="2147483661" r:id="rId15"/>
    <p:sldLayoutId id="2147483663" r:id="rId16"/>
    <p:sldLayoutId id="2147483703" r:id="rId17"/>
    <p:sldLayoutId id="2147483704" r:id="rId18"/>
    <p:sldLayoutId id="2147483709" r:id="rId19"/>
    <p:sldLayoutId id="2147483710" r:id="rId20"/>
  </p:sldLayoutIdLst>
  <p:txStyles>
    <p:titleStyle>
      <a:lvl1pPr algn="l" defTabSz="685800" rtl="0" eaLnBrk="1" latinLnBrk="0" hangingPunct="1">
        <a:lnSpc>
          <a:spcPct val="90000"/>
        </a:lnSpc>
        <a:spcBef>
          <a:spcPct val="0"/>
        </a:spcBef>
        <a:buNone/>
        <a:defRPr sz="3300" kern="1200">
          <a:solidFill>
            <a:schemeClr val="tx1"/>
          </a:solidFill>
          <a:latin typeface="+mj-lt"/>
          <a:ea typeface="+mj-ea"/>
          <a:cs typeface="+mj-cs"/>
        </a:defRPr>
      </a:lvl1pPr>
    </p:titleStyle>
    <p:body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4.xml"/></Relationships>
</file>

<file path=ppt/slides/_rels/slide2.xml.rels><?xml version="1.0" encoding="UTF-8" standalone="yes"?>
<Relationships xmlns="http://schemas.openxmlformats.org/package/2006/relationships"><Relationship Id="rId8" Type="http://schemas.openxmlformats.org/officeDocument/2006/relationships/image" Target="../media/image18.svg"/><Relationship Id="rId3" Type="http://schemas.openxmlformats.org/officeDocument/2006/relationships/image" Target="../media/image13.png"/><Relationship Id="rId7" Type="http://schemas.openxmlformats.org/officeDocument/2006/relationships/image" Target="../media/image17.png"/><Relationship Id="rId2" Type="http://schemas.openxmlformats.org/officeDocument/2006/relationships/image" Target="../media/image12.png"/><Relationship Id="rId1" Type="http://schemas.openxmlformats.org/officeDocument/2006/relationships/slideLayout" Target="../slideLayouts/slideLayout24.xml"/><Relationship Id="rId6" Type="http://schemas.openxmlformats.org/officeDocument/2006/relationships/image" Target="../media/image16.svg"/><Relationship Id="rId5" Type="http://schemas.openxmlformats.org/officeDocument/2006/relationships/image" Target="../media/image15.png"/><Relationship Id="rId10" Type="http://schemas.openxmlformats.org/officeDocument/2006/relationships/image" Target="../media/image20.svg"/><Relationship Id="rId4" Type="http://schemas.openxmlformats.org/officeDocument/2006/relationships/image" Target="../media/image14.svg"/><Relationship Id="rId9" Type="http://schemas.openxmlformats.org/officeDocument/2006/relationships/image" Target="../media/image19.png"/></Relationships>
</file>

<file path=ppt/slides/_rels/slide3.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image" Target="../media/image12.png"/><Relationship Id="rId1" Type="http://schemas.openxmlformats.org/officeDocument/2006/relationships/slideLayout" Target="../slideLayouts/slideLayout24.xml"/><Relationship Id="rId4" Type="http://schemas.openxmlformats.org/officeDocument/2006/relationships/image" Target="../media/image22.svg"/></Relationships>
</file>

<file path=ppt/slides/_rels/slide4.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image" Target="../media/image12.png"/><Relationship Id="rId1" Type="http://schemas.openxmlformats.org/officeDocument/2006/relationships/slideLayout" Target="../slideLayouts/slideLayout24.xml"/><Relationship Id="rId5" Type="http://schemas.openxmlformats.org/officeDocument/2006/relationships/hyperlink" Target="mailto:contratistascomfama@comfama.com.co" TargetMode="External"/><Relationship Id="rId4" Type="http://schemas.openxmlformats.org/officeDocument/2006/relationships/image" Target="../media/image22.svg"/></Relationships>
</file>

<file path=ppt/slides/_rels/slide5.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image" Target="../media/image12.png"/><Relationship Id="rId1" Type="http://schemas.openxmlformats.org/officeDocument/2006/relationships/slideLayout" Target="../slideLayouts/slideLayout24.xml"/><Relationship Id="rId5" Type="http://schemas.openxmlformats.org/officeDocument/2006/relationships/hyperlink" Target="mailto:contratistascomfama@comfama.com.co" TargetMode="External"/><Relationship Id="rId4" Type="http://schemas.openxmlformats.org/officeDocument/2006/relationships/image" Target="../media/image22.svg"/></Relationships>
</file>

<file path=ppt/slides/_rels/slide6.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4.xml"/></Relationships>
</file>

<file path=ppt/slides/_rels/slide7.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4.xml"/></Relationships>
</file>

<file path=ppt/slides/_rels/slide8.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4.xml"/></Relationships>
</file>

<file path=ppt/slides/_rels/slide9.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1.xml"/><Relationship Id="rId1" Type="http://schemas.openxmlformats.org/officeDocument/2006/relationships/slideLayout" Target="../slideLayouts/slideLayout24.xml"/></Relationships>
</file>

<file path=ppt/slides/_rels/slide10.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2.xml"/><Relationship Id="rId1" Type="http://schemas.openxmlformats.org/officeDocument/2006/relationships/slideLayout" Target="../slideLayouts/slideLayout24.xml"/></Relationships>
</file>

<file path=ppt/slides/_rels/slide11.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3.xml"/><Relationship Id="rId1" Type="http://schemas.openxmlformats.org/officeDocument/2006/relationships/slideLayout" Target="../slideLayouts/slideLayout24.xml"/></Relationships>
</file>

<file path=ppt/slides/_rels/slide12.xml.rels><?xml version="1.0" encoding="UTF-8" standalone="yes"?>
<Relationships xmlns="http://schemas.openxmlformats.org/package/2006/relationships"><Relationship Id="rId3" Type="http://schemas.openxmlformats.org/officeDocument/2006/relationships/hyperlink" Target="mailto:contratistascomfama@comfama.com.co" TargetMode="External"/><Relationship Id="rId2" Type="http://schemas.openxmlformats.org/officeDocument/2006/relationships/image" Target="../media/image12.png"/><Relationship Id="rId1" Type="http://schemas.openxmlformats.org/officeDocument/2006/relationships/slideLayout" Target="../slideLayouts/slideLayout2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Imagen 5">
            <a:extLst>
              <a:ext uri="{FF2B5EF4-FFF2-40B4-BE49-F238E27FC236}">
                <a16:creationId xmlns:a16="http://schemas.microsoft.com/office/drawing/2014/main" id="{C4A2C407-A6C7-4F94-B87E-10F3AB2E37D0}"/>
              </a:ext>
            </a:extLst>
          </p:cNvPr>
          <p:cNvPicPr>
            <a:picLocks noChangeAspect="1"/>
          </p:cNvPicPr>
          <p:nvPr/>
        </p:nvPicPr>
        <p:blipFill>
          <a:blip r:embed="rId2"/>
          <a:stretch>
            <a:fillRect/>
          </a:stretch>
        </p:blipFill>
        <p:spPr>
          <a:xfrm>
            <a:off x="0" y="1"/>
            <a:ext cx="6873479" cy="3702424"/>
          </a:xfrm>
          <a:prstGeom prst="rect">
            <a:avLst/>
          </a:prstGeom>
        </p:spPr>
      </p:pic>
      <p:sp>
        <p:nvSpPr>
          <p:cNvPr id="3" name="Título 1">
            <a:extLst>
              <a:ext uri="{FF2B5EF4-FFF2-40B4-BE49-F238E27FC236}">
                <a16:creationId xmlns:a16="http://schemas.microsoft.com/office/drawing/2014/main" id="{EFCC1242-1308-4E63-AB36-0F55656236FE}"/>
              </a:ext>
            </a:extLst>
          </p:cNvPr>
          <p:cNvSpPr txBox="1">
            <a:spLocks/>
          </p:cNvSpPr>
          <p:nvPr/>
        </p:nvSpPr>
        <p:spPr>
          <a:xfrm>
            <a:off x="2725178" y="1220271"/>
            <a:ext cx="4568960" cy="1261884"/>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000" b="1" i="0" u="none" strike="noStrike" kern="1200" cap="none" spc="0" normalizeH="0" baseline="0" noProof="0" dirty="0">
                <a:ln>
                  <a:noFill/>
                </a:ln>
                <a:solidFill>
                  <a:prstClr val="white"/>
                </a:solidFill>
                <a:effectLst/>
                <a:uLnTx/>
                <a:uFillTx/>
                <a:latin typeface="Arial Narrow" panose="020B0606020202030204" pitchFamily="34" charset="0"/>
                <a:ea typeface="+mn-ea"/>
                <a:cs typeface="+mn-cs"/>
              </a:rPr>
              <a:t>Anexo 1</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800" b="1" i="0" u="none" strike="noStrike" kern="1200" cap="none" spc="0" normalizeH="0" baseline="0" noProof="0" dirty="0">
                <a:ln>
                  <a:noFill/>
                </a:ln>
                <a:solidFill>
                  <a:prstClr val="white"/>
                </a:solidFill>
                <a:effectLst/>
                <a:uLnTx/>
                <a:uFillTx/>
                <a:latin typeface="Arial Narrow" panose="020B0606020202030204" pitchFamily="34" charset="0"/>
                <a:ea typeface="+mn-ea"/>
                <a:cs typeface="+mn-cs"/>
              </a:rPr>
              <a:t>Requisitos de SST </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800" b="1" i="0" u="none" strike="noStrike" kern="1200" cap="none" spc="0" normalizeH="0" baseline="0" noProof="0" dirty="0">
                <a:ln>
                  <a:noFill/>
                </a:ln>
                <a:solidFill>
                  <a:prstClr val="white"/>
                </a:solidFill>
                <a:effectLst/>
                <a:uLnTx/>
                <a:uFillTx/>
                <a:latin typeface="Arial Narrow" panose="020B0606020202030204" pitchFamily="34" charset="0"/>
                <a:ea typeface="+mn-ea"/>
                <a:cs typeface="+mn-cs"/>
              </a:rPr>
              <a:t>Persona Natural </a:t>
            </a:r>
            <a:endParaRPr kumimoji="0" lang="es-CO" sz="2000" b="1" i="0" u="none" strike="noStrike" kern="1200" cap="none" spc="0" normalizeH="0" baseline="0" noProof="0" dirty="0">
              <a:ln>
                <a:noFill/>
              </a:ln>
              <a:solidFill>
                <a:prstClr val="white"/>
              </a:solidFill>
              <a:effectLst/>
              <a:uLnTx/>
              <a:uFillTx/>
              <a:latin typeface="Arial Narrow" panose="020B0606020202030204" pitchFamily="34" charset="0"/>
              <a:ea typeface="+mn-ea"/>
              <a:cs typeface="+mn-cs"/>
            </a:endParaRPr>
          </a:p>
        </p:txBody>
      </p:sp>
      <p:sp>
        <p:nvSpPr>
          <p:cNvPr id="13" name="CuadroTexto 12">
            <a:extLst>
              <a:ext uri="{FF2B5EF4-FFF2-40B4-BE49-F238E27FC236}">
                <a16:creationId xmlns:a16="http://schemas.microsoft.com/office/drawing/2014/main" id="{118FC4DF-E379-4522-9D33-FAD4D1D2BEAF}"/>
              </a:ext>
            </a:extLst>
          </p:cNvPr>
          <p:cNvSpPr txBox="1"/>
          <p:nvPr/>
        </p:nvSpPr>
        <p:spPr>
          <a:xfrm>
            <a:off x="541664" y="4158354"/>
            <a:ext cx="5641847" cy="1815882"/>
          </a:xfrm>
          <a:prstGeom prst="rect">
            <a:avLst/>
          </a:prstGeom>
          <a:noFill/>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s-MX" sz="1600" b="1" i="0" u="none" strike="noStrike" kern="1200" cap="none" spc="0" normalizeH="0" baseline="0" noProof="0" dirty="0">
                <a:ln>
                  <a:noFill/>
                </a:ln>
                <a:solidFill>
                  <a:schemeClr val="bg1">
                    <a:lumMod val="65000"/>
                  </a:schemeClr>
                </a:solidFill>
                <a:effectLst/>
                <a:uLnTx/>
                <a:uFillTx/>
                <a:latin typeface="Arial Narrow" panose="020B0606020202030204" pitchFamily="34" charset="0"/>
                <a:ea typeface="+mn-ea"/>
                <a:cs typeface="+mn-cs"/>
              </a:rPr>
              <a:t>El siguiente documento contiene los requisitos de </a:t>
            </a:r>
            <a:r>
              <a:rPr lang="es-MX" sz="1600" b="1" dirty="0">
                <a:solidFill>
                  <a:schemeClr val="bg1">
                    <a:lumMod val="65000"/>
                  </a:schemeClr>
                </a:solidFill>
                <a:latin typeface="Arial Narrow" panose="020B0606020202030204" pitchFamily="34" charset="0"/>
              </a:rPr>
              <a:t>Seguridad </a:t>
            </a:r>
            <a:r>
              <a:rPr kumimoji="0" lang="es-MX" sz="1600" b="1" i="0" u="none" strike="noStrike" kern="1200" cap="none" spc="0" normalizeH="0" baseline="0" noProof="0" dirty="0">
                <a:ln>
                  <a:noFill/>
                </a:ln>
                <a:solidFill>
                  <a:schemeClr val="bg1">
                    <a:lumMod val="65000"/>
                  </a:schemeClr>
                </a:solidFill>
                <a:effectLst/>
                <a:uLnTx/>
                <a:uFillTx/>
                <a:latin typeface="Arial Narrow" panose="020B0606020202030204" pitchFamily="34" charset="0"/>
                <a:ea typeface="+mn-ea"/>
                <a:cs typeface="+mn-cs"/>
              </a:rPr>
              <a:t>y salud en el trabajo solicitados por Comfama para la validación de controles en la realización de trabajos en nuestras instalaciones. </a:t>
            </a:r>
          </a:p>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MX" sz="1600" b="1" i="0" u="none" strike="noStrike" kern="1200" cap="none" spc="0" normalizeH="0" baseline="0" noProof="0" dirty="0">
              <a:ln>
                <a:noFill/>
              </a:ln>
              <a:solidFill>
                <a:schemeClr val="bg1">
                  <a:lumMod val="65000"/>
                </a:schemeClr>
              </a:solidFill>
              <a:effectLst/>
              <a:uLnTx/>
              <a:uFillTx/>
              <a:latin typeface="Arial Narrow" panose="020B0606020202030204" pitchFamily="34" charset="0"/>
              <a:ea typeface="+mn-ea"/>
              <a:cs typeface="+mn-cs"/>
            </a:endParaRPr>
          </a:p>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MX" sz="1600" b="1" i="0" u="none" strike="noStrike" kern="1200" cap="none" spc="0" normalizeH="0" baseline="0" noProof="0" dirty="0">
              <a:ln>
                <a:noFill/>
              </a:ln>
              <a:solidFill>
                <a:schemeClr val="bg1">
                  <a:lumMod val="65000"/>
                </a:schemeClr>
              </a:solidFill>
              <a:effectLst/>
              <a:uLnTx/>
              <a:uFillTx/>
              <a:latin typeface="Arial Narrow" panose="020B0606020202030204" pitchFamily="34" charset="0"/>
              <a:ea typeface="+mn-ea"/>
              <a:cs typeface="+mn-cs"/>
            </a:endParaRPr>
          </a:p>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MX" sz="1600" b="1" i="0" u="none" strike="noStrike" kern="1200" cap="none" spc="0" normalizeH="0" baseline="0" noProof="0" dirty="0">
              <a:ln>
                <a:noFill/>
              </a:ln>
              <a:solidFill>
                <a:schemeClr val="bg1">
                  <a:lumMod val="65000"/>
                </a:schemeClr>
              </a:solidFill>
              <a:effectLst/>
              <a:uLnTx/>
              <a:uFillTx/>
              <a:latin typeface="Arial Narrow" panose="020B0606020202030204" pitchFamily="34" charset="0"/>
              <a:ea typeface="+mn-ea"/>
              <a:cs typeface="+mn-cs"/>
            </a:endParaRPr>
          </a:p>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MX" sz="1600" b="0" i="0" u="none" strike="noStrike" kern="1200" cap="none" spc="0" normalizeH="0" baseline="0" noProof="0" dirty="0">
              <a:ln>
                <a:noFill/>
              </a:ln>
              <a:solidFill>
                <a:schemeClr val="bg1">
                  <a:lumMod val="65000"/>
                </a:schemeClr>
              </a:solidFill>
              <a:effectLst/>
              <a:uLnTx/>
              <a:uFillTx/>
              <a:latin typeface="Calibri" panose="020F0502020204030204"/>
              <a:ea typeface="+mn-ea"/>
              <a:cs typeface="+mn-cs"/>
            </a:endParaRPr>
          </a:p>
        </p:txBody>
      </p:sp>
      <p:sp>
        <p:nvSpPr>
          <p:cNvPr id="17" name="Título 1">
            <a:extLst>
              <a:ext uri="{FF2B5EF4-FFF2-40B4-BE49-F238E27FC236}">
                <a16:creationId xmlns:a16="http://schemas.microsoft.com/office/drawing/2014/main" id="{E2A7F1BB-8621-4B65-8F3F-A4FCD6BC1D0B}"/>
              </a:ext>
            </a:extLst>
          </p:cNvPr>
          <p:cNvSpPr txBox="1">
            <a:spLocks/>
          </p:cNvSpPr>
          <p:nvPr/>
        </p:nvSpPr>
        <p:spPr>
          <a:xfrm>
            <a:off x="0" y="5153786"/>
            <a:ext cx="6331728" cy="584775"/>
          </a:xfrm>
          <a:prstGeom prst="rect">
            <a:avLst/>
          </a:prstGeom>
          <a:noFill/>
          <a:ln>
            <a:noFill/>
          </a:ln>
          <a:effectLst>
            <a:outerShdw blurRad="50800" dist="38100" algn="l" rotWithShape="0">
              <a:prstClr val="black">
                <a:alpha val="40000"/>
              </a:prstClr>
            </a:outerShdw>
          </a:effectLst>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3200" b="1" i="0" u="none" strike="noStrike" kern="1200" cap="none" spc="0" normalizeH="0" baseline="0" noProof="0" dirty="0">
                <a:ln>
                  <a:noFill/>
                </a:ln>
                <a:solidFill>
                  <a:schemeClr val="tx1">
                    <a:lumMod val="65000"/>
                    <a:lumOff val="35000"/>
                  </a:schemeClr>
                </a:solidFill>
                <a:effectLst/>
                <a:uLnTx/>
                <a:uFillTx/>
                <a:latin typeface="Arial Narrow" panose="020B0606020202030204" pitchFamily="34" charset="0"/>
                <a:ea typeface="+mn-ea"/>
                <a:cs typeface="+mn-cs"/>
              </a:rPr>
              <a:t>Contenido </a:t>
            </a:r>
          </a:p>
        </p:txBody>
      </p:sp>
      <p:grpSp>
        <p:nvGrpSpPr>
          <p:cNvPr id="7" name="Grupo 6">
            <a:extLst>
              <a:ext uri="{FF2B5EF4-FFF2-40B4-BE49-F238E27FC236}">
                <a16:creationId xmlns:a16="http://schemas.microsoft.com/office/drawing/2014/main" id="{2FF4E6CA-4004-45F9-B5EE-D23497609D23}"/>
              </a:ext>
            </a:extLst>
          </p:cNvPr>
          <p:cNvGrpSpPr/>
          <p:nvPr/>
        </p:nvGrpSpPr>
        <p:grpSpPr>
          <a:xfrm>
            <a:off x="279332" y="6010099"/>
            <a:ext cx="6730018" cy="2228944"/>
            <a:chOff x="-1156056" y="3007947"/>
            <a:chExt cx="11082384" cy="3713777"/>
          </a:xfrm>
        </p:grpSpPr>
        <p:grpSp>
          <p:nvGrpSpPr>
            <p:cNvPr id="8" name="object 3">
              <a:extLst>
                <a:ext uri="{FF2B5EF4-FFF2-40B4-BE49-F238E27FC236}">
                  <a16:creationId xmlns:a16="http://schemas.microsoft.com/office/drawing/2014/main" id="{58F152C8-E0B7-46C6-9AA4-B647129886C0}"/>
                </a:ext>
              </a:extLst>
            </p:cNvPr>
            <p:cNvGrpSpPr/>
            <p:nvPr/>
          </p:nvGrpSpPr>
          <p:grpSpPr>
            <a:xfrm>
              <a:off x="-1156056" y="3007947"/>
              <a:ext cx="10426516" cy="3713777"/>
              <a:chOff x="-1156056" y="3007947"/>
              <a:chExt cx="10426516" cy="3713777"/>
            </a:xfrm>
          </p:grpSpPr>
          <p:sp>
            <p:nvSpPr>
              <p:cNvPr id="33" name="object 4">
                <a:extLst>
                  <a:ext uri="{FF2B5EF4-FFF2-40B4-BE49-F238E27FC236}">
                    <a16:creationId xmlns:a16="http://schemas.microsoft.com/office/drawing/2014/main" id="{BE45CC08-503B-44E8-9CE9-F75EB625A212}"/>
                  </a:ext>
                </a:extLst>
              </p:cNvPr>
              <p:cNvSpPr/>
              <p:nvPr/>
            </p:nvSpPr>
            <p:spPr>
              <a:xfrm>
                <a:off x="173736" y="3749051"/>
                <a:ext cx="5893435" cy="2972673"/>
              </a:xfrm>
              <a:custGeom>
                <a:avLst/>
                <a:gdLst/>
                <a:ahLst/>
                <a:cxnLst/>
                <a:rect l="l" t="t" r="r" b="b"/>
                <a:pathLst>
                  <a:path w="5893435" h="2196465">
                    <a:moveTo>
                      <a:pt x="1906524" y="9144"/>
                    </a:moveTo>
                    <a:lnTo>
                      <a:pt x="0" y="9144"/>
                    </a:lnTo>
                    <a:lnTo>
                      <a:pt x="0" y="2196071"/>
                    </a:lnTo>
                    <a:lnTo>
                      <a:pt x="1906524" y="2196071"/>
                    </a:lnTo>
                    <a:lnTo>
                      <a:pt x="1906524" y="9144"/>
                    </a:lnTo>
                    <a:close/>
                  </a:path>
                  <a:path w="5893435" h="2196465">
                    <a:moveTo>
                      <a:pt x="3904488" y="0"/>
                    </a:moveTo>
                    <a:lnTo>
                      <a:pt x="1997964" y="0"/>
                    </a:lnTo>
                    <a:lnTo>
                      <a:pt x="1997964" y="2186927"/>
                    </a:lnTo>
                    <a:lnTo>
                      <a:pt x="3904488" y="2186927"/>
                    </a:lnTo>
                    <a:lnTo>
                      <a:pt x="3904488" y="0"/>
                    </a:lnTo>
                    <a:close/>
                  </a:path>
                  <a:path w="5893435" h="2196465">
                    <a:moveTo>
                      <a:pt x="5893308" y="0"/>
                    </a:moveTo>
                    <a:lnTo>
                      <a:pt x="3986784" y="0"/>
                    </a:lnTo>
                    <a:lnTo>
                      <a:pt x="3986784" y="2186927"/>
                    </a:lnTo>
                    <a:lnTo>
                      <a:pt x="5893308" y="2186927"/>
                    </a:lnTo>
                    <a:lnTo>
                      <a:pt x="5893308" y="0"/>
                    </a:lnTo>
                    <a:close/>
                  </a:path>
                </a:pathLst>
              </a:custGeom>
              <a:solidFill>
                <a:schemeClr val="bg1">
                  <a:lumMod val="95000"/>
                  <a:alpha val="50195"/>
                </a:schemeClr>
              </a:solidFill>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dirty="0">
                  <a:ln>
                    <a:noFill/>
                  </a:ln>
                  <a:solidFill>
                    <a:prstClr val="black"/>
                  </a:solidFill>
                  <a:effectLst/>
                  <a:uLnTx/>
                  <a:uFillTx/>
                  <a:latin typeface="Arial Narrow" panose="020B0606020202030204" pitchFamily="34" charset="0"/>
                  <a:ea typeface="+mn-ea"/>
                  <a:cs typeface="+mn-cs"/>
                </a:endParaRPr>
              </a:p>
            </p:txBody>
          </p:sp>
          <p:sp>
            <p:nvSpPr>
              <p:cNvPr id="34" name="object 5">
                <a:extLst>
                  <a:ext uri="{FF2B5EF4-FFF2-40B4-BE49-F238E27FC236}">
                    <a16:creationId xmlns:a16="http://schemas.microsoft.com/office/drawing/2014/main" id="{70131217-4753-4B04-8445-4E39CD2BED99}"/>
                  </a:ext>
                </a:extLst>
              </p:cNvPr>
              <p:cNvSpPr/>
              <p:nvPr/>
            </p:nvSpPr>
            <p:spPr>
              <a:xfrm>
                <a:off x="-1156056" y="3432273"/>
                <a:ext cx="10426516" cy="108370"/>
              </a:xfrm>
              <a:custGeom>
                <a:avLst/>
                <a:gdLst/>
                <a:ahLst/>
                <a:cxnLst/>
                <a:rect l="l" t="t" r="r" b="b"/>
                <a:pathLst>
                  <a:path w="8930005" h="65404">
                    <a:moveTo>
                      <a:pt x="0" y="64897"/>
                    </a:moveTo>
                    <a:lnTo>
                      <a:pt x="8929751" y="0"/>
                    </a:lnTo>
                  </a:path>
                </a:pathLst>
              </a:custGeom>
              <a:ln w="9144">
                <a:solidFill>
                  <a:schemeClr val="tx1">
                    <a:lumMod val="50000"/>
                    <a:lumOff val="50000"/>
                  </a:schemeClr>
                </a:solidFill>
              </a:ln>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dirty="0">
                  <a:ln>
                    <a:noFill/>
                  </a:ln>
                  <a:solidFill>
                    <a:prstClr val="black"/>
                  </a:solidFill>
                  <a:effectLst/>
                  <a:uLnTx/>
                  <a:uFillTx/>
                  <a:latin typeface="Arial Narrow" panose="020B0606020202030204" pitchFamily="34" charset="0"/>
                  <a:ea typeface="+mn-ea"/>
                  <a:cs typeface="+mn-cs"/>
                </a:endParaRPr>
              </a:p>
            </p:txBody>
          </p:sp>
          <p:sp>
            <p:nvSpPr>
              <p:cNvPr id="35" name="object 6">
                <a:extLst>
                  <a:ext uri="{FF2B5EF4-FFF2-40B4-BE49-F238E27FC236}">
                    <a16:creationId xmlns:a16="http://schemas.microsoft.com/office/drawing/2014/main" id="{9DBAB714-FB8D-43CE-A0B1-652E7C686D50}"/>
                  </a:ext>
                </a:extLst>
              </p:cNvPr>
              <p:cNvSpPr/>
              <p:nvPr/>
            </p:nvSpPr>
            <p:spPr>
              <a:xfrm>
                <a:off x="542113" y="3007947"/>
                <a:ext cx="1038226" cy="1039494"/>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solidFill>
                <a:schemeClr val="tx1">
                  <a:lumMod val="65000"/>
                  <a:lumOff val="35000"/>
                </a:schemeClr>
              </a:solid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dirty="0">
                  <a:ln>
                    <a:noFill/>
                  </a:ln>
                  <a:solidFill>
                    <a:prstClr val="black"/>
                  </a:solidFill>
                  <a:effectLst/>
                  <a:uLnTx/>
                  <a:uFillTx/>
                  <a:latin typeface="Arial Narrow" panose="020B0606020202030204" pitchFamily="34" charset="0"/>
                  <a:ea typeface="+mn-ea"/>
                  <a:cs typeface="+mn-cs"/>
                </a:endParaRPr>
              </a:p>
            </p:txBody>
          </p:sp>
          <p:sp>
            <p:nvSpPr>
              <p:cNvPr id="36" name="object 7">
                <a:extLst>
                  <a:ext uri="{FF2B5EF4-FFF2-40B4-BE49-F238E27FC236}">
                    <a16:creationId xmlns:a16="http://schemas.microsoft.com/office/drawing/2014/main" id="{C89EE8AA-6739-4A70-BA80-2F733A8EDF59}"/>
                  </a:ext>
                </a:extLst>
              </p:cNvPr>
              <p:cNvSpPr/>
              <p:nvPr/>
            </p:nvSpPr>
            <p:spPr>
              <a:xfrm>
                <a:off x="2639568" y="3040379"/>
                <a:ext cx="1039494" cy="1039494"/>
              </a:xfrm>
              <a:custGeom>
                <a:avLst/>
                <a:gdLst/>
                <a:ahLst/>
                <a:cxnLst/>
                <a:rect l="l" t="t" r="r" b="b"/>
                <a:pathLst>
                  <a:path w="1039495" h="1039495">
                    <a:moveTo>
                      <a:pt x="519683" y="0"/>
                    </a:moveTo>
                    <a:lnTo>
                      <a:pt x="472381" y="2123"/>
                    </a:lnTo>
                    <a:lnTo>
                      <a:pt x="426268" y="8372"/>
                    </a:lnTo>
                    <a:lnTo>
                      <a:pt x="381529" y="18563"/>
                    </a:lnTo>
                    <a:lnTo>
                      <a:pt x="338346" y="32512"/>
                    </a:lnTo>
                    <a:lnTo>
                      <a:pt x="296904" y="50035"/>
                    </a:lnTo>
                    <a:lnTo>
                      <a:pt x="257386" y="70950"/>
                    </a:lnTo>
                    <a:lnTo>
                      <a:pt x="219975" y="95073"/>
                    </a:lnTo>
                    <a:lnTo>
                      <a:pt x="184855" y="122221"/>
                    </a:lnTo>
                    <a:lnTo>
                      <a:pt x="152209" y="152209"/>
                    </a:lnTo>
                    <a:lnTo>
                      <a:pt x="122221" y="184855"/>
                    </a:lnTo>
                    <a:lnTo>
                      <a:pt x="95073" y="219975"/>
                    </a:lnTo>
                    <a:lnTo>
                      <a:pt x="70950" y="257386"/>
                    </a:lnTo>
                    <a:lnTo>
                      <a:pt x="50035" y="296904"/>
                    </a:lnTo>
                    <a:lnTo>
                      <a:pt x="32512" y="338346"/>
                    </a:lnTo>
                    <a:lnTo>
                      <a:pt x="18563" y="381529"/>
                    </a:lnTo>
                    <a:lnTo>
                      <a:pt x="8372" y="426268"/>
                    </a:lnTo>
                    <a:lnTo>
                      <a:pt x="2123" y="472381"/>
                    </a:lnTo>
                    <a:lnTo>
                      <a:pt x="0" y="519684"/>
                    </a:lnTo>
                    <a:lnTo>
                      <a:pt x="2123" y="566986"/>
                    </a:lnTo>
                    <a:lnTo>
                      <a:pt x="8372" y="613099"/>
                    </a:lnTo>
                    <a:lnTo>
                      <a:pt x="18563" y="657838"/>
                    </a:lnTo>
                    <a:lnTo>
                      <a:pt x="32511" y="701021"/>
                    </a:lnTo>
                    <a:lnTo>
                      <a:pt x="50035" y="742463"/>
                    </a:lnTo>
                    <a:lnTo>
                      <a:pt x="70950" y="781981"/>
                    </a:lnTo>
                    <a:lnTo>
                      <a:pt x="95073" y="819392"/>
                    </a:lnTo>
                    <a:lnTo>
                      <a:pt x="122221" y="854512"/>
                    </a:lnTo>
                    <a:lnTo>
                      <a:pt x="152209" y="887158"/>
                    </a:lnTo>
                    <a:lnTo>
                      <a:pt x="184855" y="917146"/>
                    </a:lnTo>
                    <a:lnTo>
                      <a:pt x="219975" y="944294"/>
                    </a:lnTo>
                    <a:lnTo>
                      <a:pt x="257386" y="968417"/>
                    </a:lnTo>
                    <a:lnTo>
                      <a:pt x="296904" y="989332"/>
                    </a:lnTo>
                    <a:lnTo>
                      <a:pt x="338346" y="1006856"/>
                    </a:lnTo>
                    <a:lnTo>
                      <a:pt x="381529" y="1020804"/>
                    </a:lnTo>
                    <a:lnTo>
                      <a:pt x="426268" y="1030995"/>
                    </a:lnTo>
                    <a:lnTo>
                      <a:pt x="472381" y="1037244"/>
                    </a:lnTo>
                    <a:lnTo>
                      <a:pt x="519683" y="1039368"/>
                    </a:lnTo>
                    <a:lnTo>
                      <a:pt x="566986" y="1037244"/>
                    </a:lnTo>
                    <a:lnTo>
                      <a:pt x="613099" y="1030995"/>
                    </a:lnTo>
                    <a:lnTo>
                      <a:pt x="657838" y="1020804"/>
                    </a:lnTo>
                    <a:lnTo>
                      <a:pt x="701021" y="1006856"/>
                    </a:lnTo>
                    <a:lnTo>
                      <a:pt x="742463" y="989332"/>
                    </a:lnTo>
                    <a:lnTo>
                      <a:pt x="781981" y="968417"/>
                    </a:lnTo>
                    <a:lnTo>
                      <a:pt x="819392" y="944294"/>
                    </a:lnTo>
                    <a:lnTo>
                      <a:pt x="854512" y="917146"/>
                    </a:lnTo>
                    <a:lnTo>
                      <a:pt x="887158" y="887158"/>
                    </a:lnTo>
                    <a:lnTo>
                      <a:pt x="917146" y="854512"/>
                    </a:lnTo>
                    <a:lnTo>
                      <a:pt x="944294" y="819392"/>
                    </a:lnTo>
                    <a:lnTo>
                      <a:pt x="968417" y="781981"/>
                    </a:lnTo>
                    <a:lnTo>
                      <a:pt x="989332" y="742463"/>
                    </a:lnTo>
                    <a:lnTo>
                      <a:pt x="1006855" y="701021"/>
                    </a:lnTo>
                    <a:lnTo>
                      <a:pt x="1020804" y="657838"/>
                    </a:lnTo>
                    <a:lnTo>
                      <a:pt x="1030995" y="613099"/>
                    </a:lnTo>
                    <a:lnTo>
                      <a:pt x="1037244" y="566986"/>
                    </a:lnTo>
                    <a:lnTo>
                      <a:pt x="1039368" y="519684"/>
                    </a:lnTo>
                    <a:lnTo>
                      <a:pt x="1037244" y="472381"/>
                    </a:lnTo>
                    <a:lnTo>
                      <a:pt x="1030995" y="426268"/>
                    </a:lnTo>
                    <a:lnTo>
                      <a:pt x="1020804" y="381529"/>
                    </a:lnTo>
                    <a:lnTo>
                      <a:pt x="1006856" y="338346"/>
                    </a:lnTo>
                    <a:lnTo>
                      <a:pt x="989332" y="296904"/>
                    </a:lnTo>
                    <a:lnTo>
                      <a:pt x="968417" y="257386"/>
                    </a:lnTo>
                    <a:lnTo>
                      <a:pt x="944294" y="219975"/>
                    </a:lnTo>
                    <a:lnTo>
                      <a:pt x="917146" y="184855"/>
                    </a:lnTo>
                    <a:lnTo>
                      <a:pt x="887158" y="152209"/>
                    </a:lnTo>
                    <a:lnTo>
                      <a:pt x="854512" y="122221"/>
                    </a:lnTo>
                    <a:lnTo>
                      <a:pt x="819392" y="95073"/>
                    </a:lnTo>
                    <a:lnTo>
                      <a:pt x="781981" y="70950"/>
                    </a:lnTo>
                    <a:lnTo>
                      <a:pt x="742463" y="50035"/>
                    </a:lnTo>
                    <a:lnTo>
                      <a:pt x="701021" y="32512"/>
                    </a:lnTo>
                    <a:lnTo>
                      <a:pt x="657838" y="18563"/>
                    </a:lnTo>
                    <a:lnTo>
                      <a:pt x="613099" y="8372"/>
                    </a:lnTo>
                    <a:lnTo>
                      <a:pt x="566986" y="2123"/>
                    </a:lnTo>
                    <a:lnTo>
                      <a:pt x="519683" y="0"/>
                    </a:lnTo>
                    <a:close/>
                  </a:path>
                </a:pathLst>
              </a:custGeom>
              <a:solidFill>
                <a:srgbClr val="FF2481"/>
              </a:solid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dirty="0">
                  <a:ln>
                    <a:noFill/>
                  </a:ln>
                  <a:solidFill>
                    <a:prstClr val="black"/>
                  </a:solidFill>
                  <a:effectLst/>
                  <a:uLnTx/>
                  <a:uFillTx/>
                  <a:latin typeface="Arial Narrow" panose="020B0606020202030204" pitchFamily="34" charset="0"/>
                  <a:ea typeface="+mn-ea"/>
                  <a:cs typeface="+mn-cs"/>
                </a:endParaRPr>
              </a:p>
            </p:txBody>
          </p:sp>
        </p:grpSp>
        <p:sp>
          <p:nvSpPr>
            <p:cNvPr id="9" name="object 8">
              <a:extLst>
                <a:ext uri="{FF2B5EF4-FFF2-40B4-BE49-F238E27FC236}">
                  <a16:creationId xmlns:a16="http://schemas.microsoft.com/office/drawing/2014/main" id="{D3BEF9DC-0B97-4022-9B08-E4ED5729908A}"/>
                </a:ext>
              </a:extLst>
            </p:cNvPr>
            <p:cNvSpPr txBox="1"/>
            <p:nvPr/>
          </p:nvSpPr>
          <p:spPr>
            <a:xfrm>
              <a:off x="858260" y="3036397"/>
              <a:ext cx="250372" cy="932965"/>
            </a:xfrm>
            <a:prstGeom prst="rect">
              <a:avLst/>
            </a:prstGeom>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sz="3600" b="1" i="0" u="none" strike="noStrike" kern="1200" cap="none" spc="2" normalizeH="0" baseline="0" noProof="0" dirty="0">
                  <a:ln>
                    <a:noFill/>
                  </a:ln>
                  <a:solidFill>
                    <a:srgbClr val="FFFFFF"/>
                  </a:solidFill>
                  <a:effectLst/>
                  <a:uLnTx/>
                  <a:uFillTx/>
                  <a:latin typeface="Arial Narrow" panose="020B0606020202030204" pitchFamily="34" charset="0"/>
                  <a:ea typeface="+mn-ea"/>
                  <a:cs typeface="Arial"/>
                </a:rPr>
                <a:t>1</a:t>
              </a:r>
              <a:endParaRPr kumimoji="0" sz="3600" b="0" i="0" u="none" strike="noStrike" kern="1200" cap="none" spc="0" normalizeH="0" baseline="0" noProof="0" dirty="0">
                <a:ln>
                  <a:noFill/>
                </a:ln>
                <a:solidFill>
                  <a:prstClr val="black"/>
                </a:solidFill>
                <a:effectLst/>
                <a:uLnTx/>
                <a:uFillTx/>
                <a:latin typeface="Arial Narrow" panose="020B0606020202030204" pitchFamily="34" charset="0"/>
                <a:ea typeface="+mn-ea"/>
                <a:cs typeface="Arial"/>
              </a:endParaRPr>
            </a:p>
          </p:txBody>
        </p:sp>
        <p:sp>
          <p:nvSpPr>
            <p:cNvPr id="11" name="object 11">
              <a:extLst>
                <a:ext uri="{FF2B5EF4-FFF2-40B4-BE49-F238E27FC236}">
                  <a16:creationId xmlns:a16="http://schemas.microsoft.com/office/drawing/2014/main" id="{FE87D6EC-4CA3-418C-8720-3E902C499D13}"/>
                </a:ext>
              </a:extLst>
            </p:cNvPr>
            <p:cNvSpPr txBox="1"/>
            <p:nvPr/>
          </p:nvSpPr>
          <p:spPr>
            <a:xfrm>
              <a:off x="2276846" y="4661509"/>
              <a:ext cx="1795778" cy="1855731"/>
            </a:xfrm>
            <a:prstGeom prst="rect">
              <a:avLst/>
            </a:prstGeom>
          </p:spPr>
          <p:txBody>
            <a:bodyPr vert="horz" wrap="square" lIns="0" tIns="5090" rIns="0" bIns="0" rtlCol="0">
              <a:spAutoFit/>
            </a:bodyPr>
            <a:lstStyle>
              <a:defPPr>
                <a:defRPr lang="es-CO"/>
              </a:defPPr>
              <a:lvl1pPr marR="2144" lvl="0" indent="536" algn="ctr" fontAlgn="auto">
                <a:lnSpc>
                  <a:spcPct val="101400"/>
                </a:lnSpc>
                <a:spcBef>
                  <a:spcPts val="42"/>
                </a:spcBef>
                <a:spcAft>
                  <a:spcPts val="0"/>
                </a:spcAft>
                <a:buClrTx/>
                <a:buSzTx/>
                <a:buFontTx/>
                <a:buNone/>
                <a:tabLst/>
                <a:defRPr sz="1400" b="1">
                  <a:solidFill>
                    <a:schemeClr val="bg1">
                      <a:lumMod val="50000"/>
                    </a:schemeClr>
                  </a:solidFill>
                  <a:latin typeface="Arial Narrow" panose="020B0606020202030204" pitchFamily="34" charset="0"/>
                </a:defRPr>
              </a:lvl1pPr>
            </a:lstStyle>
            <a:p>
              <a:r>
                <a:rPr lang="es-MX" dirty="0"/>
                <a:t>Etapas del proceso </a:t>
              </a:r>
            </a:p>
            <a:p>
              <a:endParaRPr lang="es-MX" dirty="0"/>
            </a:p>
            <a:p>
              <a:pPr marL="171450" indent="-171450" algn="l">
                <a:buClr>
                  <a:srgbClr val="FF2481"/>
                </a:buClr>
                <a:buFont typeface="Arial" panose="020B0604020202020204" pitchFamily="34" charset="0"/>
                <a:buChar char="•"/>
              </a:pPr>
              <a:r>
                <a:rPr lang="es-MX" sz="1000" dirty="0"/>
                <a:t>Precontractual</a:t>
              </a:r>
            </a:p>
            <a:p>
              <a:pPr marL="171450" indent="-171450" algn="l">
                <a:buClr>
                  <a:srgbClr val="FF2481"/>
                </a:buClr>
                <a:buFont typeface="Arial" panose="020B0604020202020204" pitchFamily="34" charset="0"/>
                <a:buChar char="•"/>
              </a:pPr>
              <a:r>
                <a:rPr lang="es-MX" sz="1000" dirty="0"/>
                <a:t>Contractual</a:t>
              </a:r>
            </a:p>
            <a:p>
              <a:pPr marL="171450" indent="-171450" algn="l">
                <a:buClr>
                  <a:srgbClr val="FF2481"/>
                </a:buClr>
                <a:buFont typeface="Arial" panose="020B0604020202020204" pitchFamily="34" charset="0"/>
                <a:buChar char="•"/>
              </a:pPr>
              <a:r>
                <a:rPr lang="es-MX" sz="1000" dirty="0"/>
                <a:t>Operativa</a:t>
              </a:r>
              <a:endParaRPr lang="es-MX" dirty="0"/>
            </a:p>
          </p:txBody>
        </p:sp>
        <p:grpSp>
          <p:nvGrpSpPr>
            <p:cNvPr id="12" name="object 12">
              <a:extLst>
                <a:ext uri="{FF2B5EF4-FFF2-40B4-BE49-F238E27FC236}">
                  <a16:creationId xmlns:a16="http://schemas.microsoft.com/office/drawing/2014/main" id="{A714B3B4-2A1F-4304-B5A2-6410600299A6}"/>
                </a:ext>
              </a:extLst>
            </p:cNvPr>
            <p:cNvGrpSpPr/>
            <p:nvPr/>
          </p:nvGrpSpPr>
          <p:grpSpPr>
            <a:xfrm>
              <a:off x="4642210" y="3034174"/>
              <a:ext cx="3412616" cy="3676063"/>
              <a:chOff x="4628388" y="3040379"/>
              <a:chExt cx="3412616" cy="3676063"/>
            </a:xfrm>
          </p:grpSpPr>
          <p:sp>
            <p:nvSpPr>
              <p:cNvPr id="30" name="object 13">
                <a:extLst>
                  <a:ext uri="{FF2B5EF4-FFF2-40B4-BE49-F238E27FC236}">
                    <a16:creationId xmlns:a16="http://schemas.microsoft.com/office/drawing/2014/main" id="{BD5F5D03-3F2B-4132-B991-48BA48C2693A}"/>
                  </a:ext>
                </a:extLst>
              </p:cNvPr>
              <p:cNvSpPr/>
              <p:nvPr/>
            </p:nvSpPr>
            <p:spPr>
              <a:xfrm>
                <a:off x="4628388" y="3040379"/>
                <a:ext cx="1038225" cy="1039494"/>
              </a:xfrm>
              <a:custGeom>
                <a:avLst/>
                <a:gdLst/>
                <a:ahLst/>
                <a:cxnLst/>
                <a:rect l="l" t="t" r="r" b="b"/>
                <a:pathLst>
                  <a:path w="1038225" h="1039495">
                    <a:moveTo>
                      <a:pt x="518922" y="0"/>
                    </a:moveTo>
                    <a:lnTo>
                      <a:pt x="471682" y="2123"/>
                    </a:lnTo>
                    <a:lnTo>
                      <a:pt x="425632" y="8372"/>
                    </a:lnTo>
                    <a:lnTo>
                      <a:pt x="380955" y="18563"/>
                    </a:lnTo>
                    <a:lnTo>
                      <a:pt x="337834" y="32512"/>
                    </a:lnTo>
                    <a:lnTo>
                      <a:pt x="296452" y="50035"/>
                    </a:lnTo>
                    <a:lnTo>
                      <a:pt x="256991" y="70950"/>
                    </a:lnTo>
                    <a:lnTo>
                      <a:pt x="219635" y="95073"/>
                    </a:lnTo>
                    <a:lnTo>
                      <a:pt x="184568" y="122221"/>
                    </a:lnTo>
                    <a:lnTo>
                      <a:pt x="151971" y="152209"/>
                    </a:lnTo>
                    <a:lnTo>
                      <a:pt x="122028" y="184855"/>
                    </a:lnTo>
                    <a:lnTo>
                      <a:pt x="94923" y="219975"/>
                    </a:lnTo>
                    <a:lnTo>
                      <a:pt x="70837" y="257386"/>
                    </a:lnTo>
                    <a:lnTo>
                      <a:pt x="49955" y="296904"/>
                    </a:lnTo>
                    <a:lnTo>
                      <a:pt x="32459" y="338346"/>
                    </a:lnTo>
                    <a:lnTo>
                      <a:pt x="18533" y="381529"/>
                    </a:lnTo>
                    <a:lnTo>
                      <a:pt x="8359" y="426268"/>
                    </a:lnTo>
                    <a:lnTo>
                      <a:pt x="2120" y="472381"/>
                    </a:lnTo>
                    <a:lnTo>
                      <a:pt x="0" y="519684"/>
                    </a:lnTo>
                    <a:lnTo>
                      <a:pt x="2120" y="566986"/>
                    </a:lnTo>
                    <a:lnTo>
                      <a:pt x="8359" y="613099"/>
                    </a:lnTo>
                    <a:lnTo>
                      <a:pt x="18533" y="657838"/>
                    </a:lnTo>
                    <a:lnTo>
                      <a:pt x="32459" y="701021"/>
                    </a:lnTo>
                    <a:lnTo>
                      <a:pt x="49955" y="742463"/>
                    </a:lnTo>
                    <a:lnTo>
                      <a:pt x="70837" y="781981"/>
                    </a:lnTo>
                    <a:lnTo>
                      <a:pt x="94923" y="819392"/>
                    </a:lnTo>
                    <a:lnTo>
                      <a:pt x="122028" y="854512"/>
                    </a:lnTo>
                    <a:lnTo>
                      <a:pt x="151971" y="887158"/>
                    </a:lnTo>
                    <a:lnTo>
                      <a:pt x="184568" y="917146"/>
                    </a:lnTo>
                    <a:lnTo>
                      <a:pt x="219635" y="944294"/>
                    </a:lnTo>
                    <a:lnTo>
                      <a:pt x="256991" y="968417"/>
                    </a:lnTo>
                    <a:lnTo>
                      <a:pt x="296452" y="989332"/>
                    </a:lnTo>
                    <a:lnTo>
                      <a:pt x="337834" y="1006856"/>
                    </a:lnTo>
                    <a:lnTo>
                      <a:pt x="380955" y="1020804"/>
                    </a:lnTo>
                    <a:lnTo>
                      <a:pt x="425632" y="1030995"/>
                    </a:lnTo>
                    <a:lnTo>
                      <a:pt x="471682"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solidFill>
                <a:srgbClr val="FFC000"/>
              </a:solid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dirty="0">
                  <a:ln>
                    <a:noFill/>
                  </a:ln>
                  <a:solidFill>
                    <a:prstClr val="black"/>
                  </a:solidFill>
                  <a:effectLst/>
                  <a:uLnTx/>
                  <a:uFillTx/>
                  <a:latin typeface="Arial Narrow" panose="020B0606020202030204" pitchFamily="34" charset="0"/>
                  <a:ea typeface="+mn-ea"/>
                  <a:cs typeface="+mn-cs"/>
                </a:endParaRPr>
              </a:p>
            </p:txBody>
          </p:sp>
          <p:sp>
            <p:nvSpPr>
              <p:cNvPr id="31" name="object 14">
                <a:extLst>
                  <a:ext uri="{FF2B5EF4-FFF2-40B4-BE49-F238E27FC236}">
                    <a16:creationId xmlns:a16="http://schemas.microsoft.com/office/drawing/2014/main" id="{8825203C-008A-4771-81D0-34C5152979D0}"/>
                  </a:ext>
                </a:extLst>
              </p:cNvPr>
              <p:cNvSpPr/>
              <p:nvPr/>
            </p:nvSpPr>
            <p:spPr>
              <a:xfrm>
                <a:off x="6134100" y="3756660"/>
                <a:ext cx="1906904" cy="2959782"/>
              </a:xfrm>
              <a:custGeom>
                <a:avLst/>
                <a:gdLst/>
                <a:ahLst/>
                <a:cxnLst/>
                <a:rect l="l" t="t" r="r" b="b"/>
                <a:pathLst>
                  <a:path w="1906904" h="2186940">
                    <a:moveTo>
                      <a:pt x="1906524" y="0"/>
                    </a:moveTo>
                    <a:lnTo>
                      <a:pt x="0" y="0"/>
                    </a:lnTo>
                    <a:lnTo>
                      <a:pt x="0" y="2186940"/>
                    </a:lnTo>
                    <a:lnTo>
                      <a:pt x="1906524" y="2186940"/>
                    </a:lnTo>
                    <a:lnTo>
                      <a:pt x="1906524" y="0"/>
                    </a:lnTo>
                    <a:close/>
                  </a:path>
                </a:pathLst>
              </a:custGeom>
              <a:solidFill>
                <a:schemeClr val="bg1">
                  <a:lumMod val="95000"/>
                  <a:alpha val="50195"/>
                </a:schemeClr>
              </a:solidFill>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dirty="0">
                  <a:ln>
                    <a:noFill/>
                  </a:ln>
                  <a:solidFill>
                    <a:prstClr val="black"/>
                  </a:solidFill>
                  <a:effectLst/>
                  <a:uLnTx/>
                  <a:uFillTx/>
                  <a:latin typeface="Arial Narrow" panose="020B0606020202030204" pitchFamily="34" charset="0"/>
                  <a:ea typeface="+mn-ea"/>
                  <a:cs typeface="+mn-cs"/>
                </a:endParaRPr>
              </a:p>
            </p:txBody>
          </p:sp>
          <p:sp>
            <p:nvSpPr>
              <p:cNvPr id="32" name="object 15">
                <a:extLst>
                  <a:ext uri="{FF2B5EF4-FFF2-40B4-BE49-F238E27FC236}">
                    <a16:creationId xmlns:a16="http://schemas.microsoft.com/office/drawing/2014/main" id="{8581B969-DB81-4F8D-B005-2DFA11F5E052}"/>
                  </a:ext>
                </a:extLst>
              </p:cNvPr>
              <p:cNvSpPr/>
              <p:nvPr/>
            </p:nvSpPr>
            <p:spPr>
              <a:xfrm>
                <a:off x="6601967" y="3047999"/>
                <a:ext cx="1038225" cy="1039494"/>
              </a:xfrm>
              <a:custGeom>
                <a:avLst/>
                <a:gdLst/>
                <a:ahLst/>
                <a:cxnLst/>
                <a:rect l="l" t="t" r="r" b="b"/>
                <a:pathLst>
                  <a:path w="1038225" h="1039495">
                    <a:moveTo>
                      <a:pt x="518922" y="0"/>
                    </a:moveTo>
                    <a:lnTo>
                      <a:pt x="471682" y="2123"/>
                    </a:lnTo>
                    <a:lnTo>
                      <a:pt x="425632" y="8372"/>
                    </a:lnTo>
                    <a:lnTo>
                      <a:pt x="380955" y="18563"/>
                    </a:lnTo>
                    <a:lnTo>
                      <a:pt x="337834" y="32512"/>
                    </a:lnTo>
                    <a:lnTo>
                      <a:pt x="296452" y="50035"/>
                    </a:lnTo>
                    <a:lnTo>
                      <a:pt x="256991" y="70950"/>
                    </a:lnTo>
                    <a:lnTo>
                      <a:pt x="219635" y="95073"/>
                    </a:lnTo>
                    <a:lnTo>
                      <a:pt x="184568" y="122221"/>
                    </a:lnTo>
                    <a:lnTo>
                      <a:pt x="151971" y="152209"/>
                    </a:lnTo>
                    <a:lnTo>
                      <a:pt x="122028" y="184855"/>
                    </a:lnTo>
                    <a:lnTo>
                      <a:pt x="94923" y="219975"/>
                    </a:lnTo>
                    <a:lnTo>
                      <a:pt x="70837" y="257386"/>
                    </a:lnTo>
                    <a:lnTo>
                      <a:pt x="49955" y="296904"/>
                    </a:lnTo>
                    <a:lnTo>
                      <a:pt x="32459" y="338346"/>
                    </a:lnTo>
                    <a:lnTo>
                      <a:pt x="18533" y="381529"/>
                    </a:lnTo>
                    <a:lnTo>
                      <a:pt x="8359" y="426268"/>
                    </a:lnTo>
                    <a:lnTo>
                      <a:pt x="2120" y="472381"/>
                    </a:lnTo>
                    <a:lnTo>
                      <a:pt x="0" y="519684"/>
                    </a:lnTo>
                    <a:lnTo>
                      <a:pt x="2120" y="566986"/>
                    </a:lnTo>
                    <a:lnTo>
                      <a:pt x="8359" y="613099"/>
                    </a:lnTo>
                    <a:lnTo>
                      <a:pt x="18533" y="657838"/>
                    </a:lnTo>
                    <a:lnTo>
                      <a:pt x="32459" y="701021"/>
                    </a:lnTo>
                    <a:lnTo>
                      <a:pt x="49955" y="742463"/>
                    </a:lnTo>
                    <a:lnTo>
                      <a:pt x="70837" y="781981"/>
                    </a:lnTo>
                    <a:lnTo>
                      <a:pt x="94923" y="819392"/>
                    </a:lnTo>
                    <a:lnTo>
                      <a:pt x="122028" y="854512"/>
                    </a:lnTo>
                    <a:lnTo>
                      <a:pt x="151971" y="887158"/>
                    </a:lnTo>
                    <a:lnTo>
                      <a:pt x="184568" y="917146"/>
                    </a:lnTo>
                    <a:lnTo>
                      <a:pt x="219635" y="944294"/>
                    </a:lnTo>
                    <a:lnTo>
                      <a:pt x="256991" y="968417"/>
                    </a:lnTo>
                    <a:lnTo>
                      <a:pt x="296452" y="989332"/>
                    </a:lnTo>
                    <a:lnTo>
                      <a:pt x="337834" y="1006856"/>
                    </a:lnTo>
                    <a:lnTo>
                      <a:pt x="380955" y="1020804"/>
                    </a:lnTo>
                    <a:lnTo>
                      <a:pt x="425632" y="1030995"/>
                    </a:lnTo>
                    <a:lnTo>
                      <a:pt x="471682"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3"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solidFill>
                <a:srgbClr val="00EEE3"/>
              </a:solid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dirty="0">
                  <a:ln>
                    <a:noFill/>
                  </a:ln>
                  <a:solidFill>
                    <a:prstClr val="black"/>
                  </a:solidFill>
                  <a:effectLst/>
                  <a:uLnTx/>
                  <a:uFillTx/>
                  <a:latin typeface="Arial Narrow" panose="020B0606020202030204" pitchFamily="34" charset="0"/>
                  <a:ea typeface="+mn-ea"/>
                  <a:cs typeface="+mn-cs"/>
                </a:endParaRPr>
              </a:p>
            </p:txBody>
          </p:sp>
        </p:grpSp>
        <p:sp>
          <p:nvSpPr>
            <p:cNvPr id="14" name="object 17">
              <a:extLst>
                <a:ext uri="{FF2B5EF4-FFF2-40B4-BE49-F238E27FC236}">
                  <a16:creationId xmlns:a16="http://schemas.microsoft.com/office/drawing/2014/main" id="{E88B1444-CC0E-4F44-A1C4-C3F435C53868}"/>
                </a:ext>
              </a:extLst>
            </p:cNvPr>
            <p:cNvSpPr txBox="1"/>
            <p:nvPr/>
          </p:nvSpPr>
          <p:spPr>
            <a:xfrm>
              <a:off x="3011542" y="3050647"/>
              <a:ext cx="326388" cy="932965"/>
            </a:xfrm>
            <a:prstGeom prst="rect">
              <a:avLst/>
            </a:prstGeom>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sz="3600" b="1" i="0" u="none" strike="noStrike" kern="1200" cap="none" spc="0" normalizeH="0" baseline="0" noProof="0" dirty="0">
                  <a:ln>
                    <a:noFill/>
                  </a:ln>
                  <a:solidFill>
                    <a:srgbClr val="FFFFFF"/>
                  </a:solidFill>
                  <a:effectLst/>
                  <a:uLnTx/>
                  <a:uFillTx/>
                  <a:latin typeface="Arial Narrow" panose="020B0606020202030204" pitchFamily="34" charset="0"/>
                  <a:ea typeface="+mn-ea"/>
                  <a:cs typeface="Arial"/>
                </a:rPr>
                <a:t>2</a:t>
              </a:r>
              <a:endParaRPr kumimoji="0" sz="3600" b="0" i="0" u="none" strike="noStrike" kern="1200" cap="none" spc="0" normalizeH="0" baseline="0" noProof="0" dirty="0">
                <a:ln>
                  <a:noFill/>
                </a:ln>
                <a:solidFill>
                  <a:prstClr val="black"/>
                </a:solidFill>
                <a:effectLst/>
                <a:uLnTx/>
                <a:uFillTx/>
                <a:latin typeface="Arial Narrow" panose="020B0606020202030204" pitchFamily="34" charset="0"/>
                <a:ea typeface="+mn-ea"/>
                <a:cs typeface="Arial"/>
              </a:endParaRPr>
            </a:p>
          </p:txBody>
        </p:sp>
        <p:sp>
          <p:nvSpPr>
            <p:cNvPr id="19" name="object 21">
              <a:extLst>
                <a:ext uri="{FF2B5EF4-FFF2-40B4-BE49-F238E27FC236}">
                  <a16:creationId xmlns:a16="http://schemas.microsoft.com/office/drawing/2014/main" id="{846008D5-F14E-466B-9A32-5E95FE0AEE11}"/>
                </a:ext>
              </a:extLst>
            </p:cNvPr>
            <p:cNvSpPr txBox="1"/>
            <p:nvPr/>
          </p:nvSpPr>
          <p:spPr>
            <a:xfrm>
              <a:off x="4956134" y="3067236"/>
              <a:ext cx="2299971" cy="932965"/>
            </a:xfrm>
            <a:prstGeom prst="rect">
              <a:avLst/>
            </a:prstGeom>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tab pos="837694" algn="l"/>
                </a:tabLst>
                <a:defRPr/>
              </a:pPr>
              <a:r>
                <a:rPr sz="3600" b="1" dirty="0">
                  <a:solidFill>
                    <a:srgbClr val="FFFFFF"/>
                  </a:solidFill>
                  <a:latin typeface="Arial Narrow" panose="020B0606020202030204" pitchFamily="34" charset="0"/>
                  <a:cs typeface="Arial"/>
                </a:rPr>
                <a:t>3</a:t>
              </a:r>
              <a:r>
                <a:rPr kumimoji="0" sz="1793" b="1" i="0" u="none" strike="noStrike" kern="1200" cap="none" spc="2" normalizeH="0" baseline="0" noProof="0" dirty="0">
                  <a:ln>
                    <a:noFill/>
                  </a:ln>
                  <a:solidFill>
                    <a:srgbClr val="7E7E7E"/>
                  </a:solidFill>
                  <a:effectLst/>
                  <a:uLnTx/>
                  <a:uFillTx/>
                  <a:latin typeface="Arial Narrow" panose="020B0606020202030204" pitchFamily="34" charset="0"/>
                  <a:ea typeface="+mn-ea"/>
                  <a:cs typeface="Arial"/>
                </a:rPr>
                <a:t>	</a:t>
              </a:r>
              <a:r>
                <a:rPr kumimoji="0" sz="1793" b="1" i="0" u="none" strike="noStrike" kern="1200" cap="none" spc="0" normalizeH="0" baseline="0" noProof="0" dirty="0">
                  <a:ln>
                    <a:noFill/>
                  </a:ln>
                  <a:solidFill>
                    <a:srgbClr val="FFFFFF"/>
                  </a:solidFill>
                  <a:effectLst/>
                  <a:uLnTx/>
                  <a:uFillTx/>
                  <a:latin typeface="Arial Narrow" panose="020B0606020202030204" pitchFamily="34" charset="0"/>
                  <a:ea typeface="+mn-ea"/>
                  <a:cs typeface="Arial"/>
                </a:rPr>
                <a:t>4</a:t>
              </a:r>
              <a:endParaRPr kumimoji="0" sz="1793" b="0" i="0" u="none" strike="noStrike" kern="1200" cap="none" spc="0" normalizeH="0" baseline="0" noProof="0" dirty="0">
                <a:ln>
                  <a:noFill/>
                </a:ln>
                <a:solidFill>
                  <a:prstClr val="black"/>
                </a:solidFill>
                <a:effectLst/>
                <a:uLnTx/>
                <a:uFillTx/>
                <a:latin typeface="Arial Narrow" panose="020B0606020202030204" pitchFamily="34" charset="0"/>
                <a:ea typeface="+mn-ea"/>
                <a:cs typeface="Arial"/>
              </a:endParaRPr>
            </a:p>
          </p:txBody>
        </p:sp>
        <p:sp>
          <p:nvSpPr>
            <p:cNvPr id="21" name="object 25">
              <a:extLst>
                <a:ext uri="{FF2B5EF4-FFF2-40B4-BE49-F238E27FC236}">
                  <a16:creationId xmlns:a16="http://schemas.microsoft.com/office/drawing/2014/main" id="{07FCF3C3-1352-4794-8D3B-05F16B4760B8}"/>
                </a:ext>
              </a:extLst>
            </p:cNvPr>
            <p:cNvSpPr txBox="1"/>
            <p:nvPr/>
          </p:nvSpPr>
          <p:spPr>
            <a:xfrm>
              <a:off x="8578858" y="4792633"/>
              <a:ext cx="1347470" cy="259046"/>
            </a:xfrm>
            <a:prstGeom prst="rect">
              <a:avLst/>
            </a:prstGeom>
          </p:spPr>
          <p:txBody>
            <a:bodyPr vert="horz" wrap="square" lIns="0" tIns="5358" rIns="0" bIns="0" rtlCol="0">
              <a:spAutoFit/>
            </a:bodyPr>
            <a:lstStyle/>
            <a:p>
              <a:pPr marL="5358" marR="2144" lvl="0" indent="0" algn="l" defTabSz="914400" rtl="0" eaLnBrk="1" fontAlgn="auto" latinLnBrk="0" hangingPunct="1">
                <a:lnSpc>
                  <a:spcPct val="100000"/>
                </a:lnSpc>
                <a:spcBef>
                  <a:spcPts val="57"/>
                </a:spcBef>
                <a:spcAft>
                  <a:spcPts val="0"/>
                </a:spcAft>
                <a:buClrTx/>
                <a:buSzTx/>
                <a:buFontTx/>
                <a:buNone/>
                <a:tabLst>
                  <a:tab pos="863144" algn="l"/>
                </a:tabLst>
                <a:defRPr/>
              </a:pPr>
              <a:endParaRPr kumimoji="0" sz="675" b="0"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endParaRPr>
            </a:p>
          </p:txBody>
        </p:sp>
      </p:grpSp>
      <p:sp>
        <p:nvSpPr>
          <p:cNvPr id="37" name="object 11">
            <a:extLst>
              <a:ext uri="{FF2B5EF4-FFF2-40B4-BE49-F238E27FC236}">
                <a16:creationId xmlns:a16="http://schemas.microsoft.com/office/drawing/2014/main" id="{18B9BB28-49F3-4F60-8F9D-644C0BA14969}"/>
              </a:ext>
            </a:extLst>
          </p:cNvPr>
          <p:cNvSpPr txBox="1"/>
          <p:nvPr/>
        </p:nvSpPr>
        <p:spPr>
          <a:xfrm>
            <a:off x="1237632" y="6954858"/>
            <a:ext cx="910554" cy="425639"/>
          </a:xfrm>
          <a:prstGeom prst="rect">
            <a:avLst/>
          </a:prstGeom>
        </p:spPr>
        <p:txBody>
          <a:bodyPr vert="horz" wrap="square" lIns="0" tIns="5090" rIns="0" bIns="0" rtlCol="0">
            <a:spAutoFit/>
          </a:bodyPr>
          <a:lstStyle/>
          <a:p>
            <a:pPr marL="0" marR="2144" lvl="0" indent="536" algn="ctr" defTabSz="914400" rtl="0" eaLnBrk="1" fontAlgn="auto" latinLnBrk="0" hangingPunct="1">
              <a:lnSpc>
                <a:spcPct val="101400"/>
              </a:lnSpc>
              <a:spcBef>
                <a:spcPts val="42"/>
              </a:spcBef>
              <a:spcAft>
                <a:spcPts val="0"/>
              </a:spcAft>
              <a:buClrTx/>
              <a:buSzTx/>
              <a:buFontTx/>
              <a:buNone/>
              <a:tabLst/>
              <a:defRPr/>
            </a:pPr>
            <a:r>
              <a:rPr lang="es-MX" sz="1400" b="1" dirty="0">
                <a:solidFill>
                  <a:schemeClr val="bg1">
                    <a:lumMod val="50000"/>
                  </a:schemeClr>
                </a:solidFill>
                <a:latin typeface="Arial Narrow" panose="020B0606020202030204" pitchFamily="34" charset="0"/>
              </a:rPr>
              <a:t>Indicaciones generales </a:t>
            </a:r>
            <a:endParaRPr kumimoji="0" sz="1400" b="1" i="0" u="none" strike="noStrike" kern="1200" cap="none" spc="0" normalizeH="0" baseline="0" noProof="0" dirty="0">
              <a:ln>
                <a:noFill/>
              </a:ln>
              <a:solidFill>
                <a:schemeClr val="bg1">
                  <a:lumMod val="50000"/>
                </a:schemeClr>
              </a:solidFill>
              <a:effectLst/>
              <a:uLnTx/>
              <a:uFillTx/>
              <a:latin typeface="Arial Narrow" panose="020B0606020202030204" pitchFamily="34" charset="0"/>
              <a:ea typeface="+mn-ea"/>
              <a:cs typeface="+mn-cs"/>
            </a:endParaRPr>
          </a:p>
        </p:txBody>
      </p:sp>
      <p:sp>
        <p:nvSpPr>
          <p:cNvPr id="38" name="object 11">
            <a:extLst>
              <a:ext uri="{FF2B5EF4-FFF2-40B4-BE49-F238E27FC236}">
                <a16:creationId xmlns:a16="http://schemas.microsoft.com/office/drawing/2014/main" id="{A1185F8E-D321-43B7-BF98-3BE33BF54336}"/>
              </a:ext>
            </a:extLst>
          </p:cNvPr>
          <p:cNvSpPr txBox="1"/>
          <p:nvPr/>
        </p:nvSpPr>
        <p:spPr>
          <a:xfrm>
            <a:off x="3644341" y="6963661"/>
            <a:ext cx="964120" cy="845626"/>
          </a:xfrm>
          <a:prstGeom prst="rect">
            <a:avLst/>
          </a:prstGeom>
        </p:spPr>
        <p:txBody>
          <a:bodyPr vert="horz" wrap="square" lIns="0" tIns="5090" rIns="0" bIns="0" rtlCol="0">
            <a:spAutoFit/>
          </a:bodyPr>
          <a:lstStyle/>
          <a:p>
            <a:pPr marL="0" marR="2144" lvl="0" indent="536" algn="ctr" defTabSz="914400" rtl="0" eaLnBrk="1" fontAlgn="auto" latinLnBrk="0" hangingPunct="1">
              <a:lnSpc>
                <a:spcPct val="101400"/>
              </a:lnSpc>
              <a:spcBef>
                <a:spcPts val="42"/>
              </a:spcBef>
              <a:spcAft>
                <a:spcPts val="0"/>
              </a:spcAft>
              <a:buClrTx/>
              <a:buSzTx/>
              <a:buFontTx/>
              <a:buNone/>
              <a:tabLst/>
              <a:defRPr/>
            </a:pPr>
            <a:r>
              <a:rPr lang="es-MX" sz="1400" b="1" dirty="0">
                <a:solidFill>
                  <a:schemeClr val="bg1">
                    <a:lumMod val="50000"/>
                  </a:schemeClr>
                </a:solidFill>
                <a:latin typeface="Arial Narrow" panose="020B0606020202030204" pitchFamily="34" charset="0"/>
              </a:rPr>
              <a:t>Lista de requisitos </a:t>
            </a:r>
          </a:p>
          <a:p>
            <a:pPr marL="0" marR="2144" lvl="0" indent="536" algn="ctr" defTabSz="914400" rtl="0" eaLnBrk="1" fontAlgn="auto" latinLnBrk="0" hangingPunct="1">
              <a:lnSpc>
                <a:spcPct val="101400"/>
              </a:lnSpc>
              <a:spcBef>
                <a:spcPts val="42"/>
              </a:spcBef>
              <a:spcAft>
                <a:spcPts val="0"/>
              </a:spcAft>
              <a:buClrTx/>
              <a:buSzTx/>
              <a:buFontTx/>
              <a:buNone/>
              <a:tabLst/>
              <a:defRPr/>
            </a:pPr>
            <a:r>
              <a:rPr kumimoji="0" lang="es-MX" sz="675" b="1" i="0" u="none" strike="noStrike" kern="1200" cap="none" spc="0" normalizeH="0" baseline="0" noProof="0" dirty="0">
                <a:ln>
                  <a:noFill/>
                </a:ln>
                <a:solidFill>
                  <a:schemeClr val="bg1">
                    <a:lumMod val="50000"/>
                  </a:schemeClr>
                </a:solidFill>
                <a:effectLst/>
                <a:uLnTx/>
                <a:uFillTx/>
                <a:latin typeface="Arial Narrow" panose="020B0606020202030204" pitchFamily="34" charset="0"/>
                <a:ea typeface="+mn-ea"/>
                <a:cs typeface="+mn-cs"/>
              </a:rPr>
              <a:t> </a:t>
            </a:r>
          </a:p>
          <a:p>
            <a:pPr marL="0" marR="2144" lvl="0" indent="536" algn="ctr" defTabSz="914400" rtl="0" eaLnBrk="1" fontAlgn="auto" latinLnBrk="0" hangingPunct="1">
              <a:lnSpc>
                <a:spcPct val="101400"/>
              </a:lnSpc>
              <a:spcBef>
                <a:spcPts val="42"/>
              </a:spcBef>
              <a:spcAft>
                <a:spcPts val="0"/>
              </a:spcAft>
              <a:buClrTx/>
              <a:buSzTx/>
              <a:buFontTx/>
              <a:buNone/>
              <a:tabLst/>
              <a:defRPr/>
            </a:pPr>
            <a:r>
              <a:rPr lang="es-MX" sz="1000" b="1" dirty="0">
                <a:solidFill>
                  <a:schemeClr val="bg1">
                    <a:lumMod val="50000"/>
                  </a:schemeClr>
                </a:solidFill>
                <a:latin typeface="Arial Narrow" panose="020B0606020202030204" pitchFamily="34" charset="0"/>
              </a:rPr>
              <a:t>Seguridad y salud en el trabajo. </a:t>
            </a:r>
            <a:endParaRPr sz="1000" b="1" dirty="0">
              <a:solidFill>
                <a:schemeClr val="bg1">
                  <a:lumMod val="50000"/>
                </a:schemeClr>
              </a:solidFill>
              <a:latin typeface="Arial Narrow" panose="020B0606020202030204" pitchFamily="34" charset="0"/>
            </a:endParaRPr>
          </a:p>
        </p:txBody>
      </p:sp>
      <p:sp>
        <p:nvSpPr>
          <p:cNvPr id="40" name="object 11">
            <a:extLst>
              <a:ext uri="{FF2B5EF4-FFF2-40B4-BE49-F238E27FC236}">
                <a16:creationId xmlns:a16="http://schemas.microsoft.com/office/drawing/2014/main" id="{0F9DFC27-C481-4D13-B366-3149EA861575}"/>
              </a:ext>
            </a:extLst>
          </p:cNvPr>
          <p:cNvSpPr txBox="1"/>
          <p:nvPr/>
        </p:nvSpPr>
        <p:spPr>
          <a:xfrm>
            <a:off x="4984023" y="7002538"/>
            <a:ext cx="757594" cy="208016"/>
          </a:xfrm>
          <a:prstGeom prst="rect">
            <a:avLst/>
          </a:prstGeom>
        </p:spPr>
        <p:txBody>
          <a:bodyPr vert="horz" wrap="square" lIns="0" tIns="5090" rIns="0" bIns="0" rtlCol="0">
            <a:spAutoFit/>
          </a:bodyPr>
          <a:lstStyle/>
          <a:p>
            <a:pPr marL="0" marR="2144" lvl="0" indent="536" algn="ctr" defTabSz="914400" rtl="0" eaLnBrk="1" fontAlgn="auto" latinLnBrk="0" hangingPunct="1">
              <a:lnSpc>
                <a:spcPct val="101400"/>
              </a:lnSpc>
              <a:spcBef>
                <a:spcPts val="42"/>
              </a:spcBef>
              <a:spcAft>
                <a:spcPts val="0"/>
              </a:spcAft>
              <a:buClrTx/>
              <a:buSzTx/>
              <a:buFontTx/>
              <a:buNone/>
              <a:tabLst/>
              <a:defRPr/>
            </a:pPr>
            <a:r>
              <a:rPr lang="es-MX" sz="1400" b="1" dirty="0">
                <a:solidFill>
                  <a:schemeClr val="bg1">
                    <a:lumMod val="50000"/>
                  </a:schemeClr>
                </a:solidFill>
                <a:latin typeface="Arial Narrow" panose="020B0606020202030204" pitchFamily="34" charset="0"/>
              </a:rPr>
              <a:t>Anexos</a:t>
            </a:r>
            <a:endParaRPr sz="1400" b="1" dirty="0">
              <a:solidFill>
                <a:schemeClr val="bg1">
                  <a:lumMod val="50000"/>
                </a:schemeClr>
              </a:solidFill>
              <a:latin typeface="Arial Narrow" panose="020B0606020202030204" pitchFamily="34" charset="0"/>
            </a:endParaRPr>
          </a:p>
        </p:txBody>
      </p:sp>
      <p:sp>
        <p:nvSpPr>
          <p:cNvPr id="42" name="object 21">
            <a:extLst>
              <a:ext uri="{FF2B5EF4-FFF2-40B4-BE49-F238E27FC236}">
                <a16:creationId xmlns:a16="http://schemas.microsoft.com/office/drawing/2014/main" id="{610D36AD-D85F-4EA6-C49D-9365F87B4BD5}"/>
              </a:ext>
            </a:extLst>
          </p:cNvPr>
          <p:cNvSpPr txBox="1"/>
          <p:nvPr/>
        </p:nvSpPr>
        <p:spPr>
          <a:xfrm>
            <a:off x="5224499" y="6013693"/>
            <a:ext cx="540331" cy="559949"/>
          </a:xfrm>
          <a:prstGeom prst="rect">
            <a:avLst/>
          </a:prstGeom>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tab pos="837694" algn="l"/>
              </a:tabLst>
              <a:defRPr/>
            </a:pPr>
            <a:r>
              <a:rPr lang="es-MX" sz="3600" b="1" dirty="0">
                <a:solidFill>
                  <a:srgbClr val="FFFFFF"/>
                </a:solidFill>
                <a:latin typeface="Arial Narrow" panose="020B0606020202030204" pitchFamily="34" charset="0"/>
                <a:cs typeface="Arial"/>
              </a:rPr>
              <a:t>4</a:t>
            </a:r>
            <a:endParaRPr kumimoji="0" sz="1793" b="0" i="0" u="none" strike="noStrike" kern="1200" cap="none" spc="0" normalizeH="0" baseline="0" noProof="0" dirty="0">
              <a:ln>
                <a:noFill/>
              </a:ln>
              <a:solidFill>
                <a:prstClr val="black"/>
              </a:solidFill>
              <a:effectLst/>
              <a:uLnTx/>
              <a:uFillTx/>
              <a:latin typeface="Arial Narrow" panose="020B0606020202030204" pitchFamily="34" charset="0"/>
              <a:ea typeface="+mn-ea"/>
              <a:cs typeface="Arial"/>
            </a:endParaRPr>
          </a:p>
        </p:txBody>
      </p:sp>
    </p:spTree>
    <p:extLst>
      <p:ext uri="{BB962C8B-B14F-4D97-AF65-F5344CB8AC3E}">
        <p14:creationId xmlns:p14="http://schemas.microsoft.com/office/powerpoint/2010/main" val="142699681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 name="Título 1">
            <a:extLst>
              <a:ext uri="{FF2B5EF4-FFF2-40B4-BE49-F238E27FC236}">
                <a16:creationId xmlns:a16="http://schemas.microsoft.com/office/drawing/2014/main" id="{F047240A-5DB9-43C8-B023-47F87C569441}"/>
              </a:ext>
            </a:extLst>
          </p:cNvPr>
          <p:cNvSpPr txBox="1">
            <a:spLocks/>
          </p:cNvSpPr>
          <p:nvPr/>
        </p:nvSpPr>
        <p:spPr>
          <a:xfrm>
            <a:off x="270877" y="356315"/>
            <a:ext cx="6331728" cy="830997"/>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endParaRPr kumimoji="0" lang="es-CO" sz="2400" b="1"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endParaRP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400" b="1"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rPr>
              <a:t>Indicaciones generales </a:t>
            </a:r>
          </a:p>
        </p:txBody>
      </p:sp>
      <p:sp>
        <p:nvSpPr>
          <p:cNvPr id="49" name="Título 1">
            <a:extLst>
              <a:ext uri="{FF2B5EF4-FFF2-40B4-BE49-F238E27FC236}">
                <a16:creationId xmlns:a16="http://schemas.microsoft.com/office/drawing/2014/main" id="{16D3C5CB-EF94-BA4F-EBE1-6EF2F9253155}"/>
              </a:ext>
            </a:extLst>
          </p:cNvPr>
          <p:cNvSpPr txBox="1">
            <a:spLocks/>
          </p:cNvSpPr>
          <p:nvPr/>
        </p:nvSpPr>
        <p:spPr>
          <a:xfrm>
            <a:off x="340235" y="1934083"/>
            <a:ext cx="2299152" cy="615553"/>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1800" b="1" i="0" u="none" strike="noStrike" kern="1200" cap="none" spc="0" normalizeH="0" baseline="0" noProof="0" dirty="0">
                <a:ln>
                  <a:noFill/>
                </a:ln>
                <a:solidFill>
                  <a:srgbClr val="FF2481"/>
                </a:solidFill>
                <a:effectLst/>
                <a:uLnTx/>
                <a:uFillTx/>
                <a:latin typeface="Arial Narrow" panose="020B0606020202030204" pitchFamily="34" charset="0"/>
                <a:ea typeface="+mn-ea"/>
                <a:cs typeface="+mn-cs"/>
              </a:rPr>
              <a:t>Que es</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1600" b="1"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rPr>
              <a:t> ser contratista </a:t>
            </a:r>
          </a:p>
        </p:txBody>
      </p:sp>
      <p:sp>
        <p:nvSpPr>
          <p:cNvPr id="60" name="CuadroTexto 59">
            <a:extLst>
              <a:ext uri="{FF2B5EF4-FFF2-40B4-BE49-F238E27FC236}">
                <a16:creationId xmlns:a16="http://schemas.microsoft.com/office/drawing/2014/main" id="{85844AFE-2038-799A-2745-AA010A1182DD}"/>
              </a:ext>
            </a:extLst>
          </p:cNvPr>
          <p:cNvSpPr txBox="1"/>
          <p:nvPr/>
        </p:nvSpPr>
        <p:spPr>
          <a:xfrm>
            <a:off x="2959695" y="1791772"/>
            <a:ext cx="3287363" cy="1107996"/>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rPr>
              <a:t>Son las personas naturales o jurídicas que se contratan para la ejecución de una o varias obras, tareas o la prestación de servicios en beneficios de terceros en este caso Comfama, por un precio determinado, asumiendo todos los riesgos, para realizarlos con sus propios medios con libertad, autonomía técnica y directiva.​</a:t>
            </a:r>
            <a:endParaRPr kumimoji="0" lang="es-MX" sz="1100" b="0" i="0" u="none" strike="noStrike" kern="1200" cap="none" spc="0" normalizeH="0" baseline="0" noProof="0" dirty="0">
              <a:ln>
                <a:noFill/>
              </a:ln>
              <a:solidFill>
                <a:prstClr val="black">
                  <a:lumMod val="65000"/>
                  <a:lumOff val="35000"/>
                </a:prstClr>
              </a:solidFill>
              <a:effectLst/>
              <a:uLnTx/>
              <a:uFillTx/>
              <a:latin typeface="Calibri" panose="020F0502020204030204"/>
              <a:ea typeface="+mn-ea"/>
              <a:cs typeface="+mn-cs"/>
            </a:endParaRPr>
          </a:p>
        </p:txBody>
      </p:sp>
      <p:sp>
        <p:nvSpPr>
          <p:cNvPr id="82" name="Título 1">
            <a:extLst>
              <a:ext uri="{FF2B5EF4-FFF2-40B4-BE49-F238E27FC236}">
                <a16:creationId xmlns:a16="http://schemas.microsoft.com/office/drawing/2014/main" id="{51BB27E3-3F2F-EAD7-4955-A65CCF642992}"/>
              </a:ext>
            </a:extLst>
          </p:cNvPr>
          <p:cNvSpPr txBox="1">
            <a:spLocks/>
          </p:cNvSpPr>
          <p:nvPr/>
        </p:nvSpPr>
        <p:spPr>
          <a:xfrm>
            <a:off x="497114" y="3667584"/>
            <a:ext cx="2180661" cy="769441"/>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1800" b="1" i="0" u="none" strike="noStrike" kern="1200" cap="none" spc="0" normalizeH="0" baseline="0" noProof="0" dirty="0">
                <a:ln>
                  <a:noFill/>
                </a:ln>
                <a:solidFill>
                  <a:srgbClr val="FF2481"/>
                </a:solidFill>
                <a:effectLst/>
                <a:uLnTx/>
                <a:uFillTx/>
                <a:latin typeface="Arial Narrow" panose="020B0606020202030204" pitchFamily="34" charset="0"/>
                <a:ea typeface="+mn-ea"/>
                <a:cs typeface="+mn-cs"/>
              </a:rPr>
              <a:t>Responsabilidad</a:t>
            </a:r>
            <a:r>
              <a:rPr kumimoji="0" lang="es-CO" sz="2800" b="1" i="0" u="none" strike="noStrike" kern="1200" cap="none" spc="0" normalizeH="0" baseline="0" noProof="0" dirty="0">
                <a:ln>
                  <a:noFill/>
                </a:ln>
                <a:solidFill>
                  <a:srgbClr val="FF2481"/>
                </a:solidFill>
                <a:effectLst/>
                <a:uLnTx/>
                <a:uFillTx/>
                <a:latin typeface="Arial Narrow" panose="020B0606020202030204" pitchFamily="34" charset="0"/>
                <a:ea typeface="+mn-ea"/>
                <a:cs typeface="+mn-cs"/>
              </a:rPr>
              <a:t> </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1600" b="1"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rPr>
              <a:t>del Contratista</a:t>
            </a:r>
          </a:p>
        </p:txBody>
      </p:sp>
      <p:sp>
        <p:nvSpPr>
          <p:cNvPr id="83" name="CuadroTexto 82">
            <a:extLst>
              <a:ext uri="{FF2B5EF4-FFF2-40B4-BE49-F238E27FC236}">
                <a16:creationId xmlns:a16="http://schemas.microsoft.com/office/drawing/2014/main" id="{03C7F827-7E51-CA8B-6F59-2E0D0BF96408}"/>
              </a:ext>
            </a:extLst>
          </p:cNvPr>
          <p:cNvSpPr txBox="1"/>
          <p:nvPr/>
        </p:nvSpPr>
        <p:spPr>
          <a:xfrm>
            <a:off x="2962333" y="3452139"/>
            <a:ext cx="3284725" cy="938719"/>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rPr>
              <a:t>Quien presta el servicio debe cumplir y aplicar todos los controles definidos en la normatividad Colombiana relacionada con Seguridad y Salud en el Trabajo,  independientemente de que no le sean solicitados por Comfama  en el momento de la adjudicación del servicio. ​</a:t>
            </a:r>
          </a:p>
        </p:txBody>
      </p:sp>
      <p:sp>
        <p:nvSpPr>
          <p:cNvPr id="84" name="CuadroTexto 83">
            <a:extLst>
              <a:ext uri="{FF2B5EF4-FFF2-40B4-BE49-F238E27FC236}">
                <a16:creationId xmlns:a16="http://schemas.microsoft.com/office/drawing/2014/main" id="{A3A79DED-6ABF-E37A-44DC-F29C7E552E7E}"/>
              </a:ext>
            </a:extLst>
          </p:cNvPr>
          <p:cNvSpPr txBox="1"/>
          <p:nvPr/>
        </p:nvSpPr>
        <p:spPr>
          <a:xfrm>
            <a:off x="2962333" y="5308337"/>
            <a:ext cx="3240026" cy="769441"/>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rPr>
              <a:t>Este documento aplica para toda la cadena de contratación, si la persona natural debe contratar o subcontratar debe garantizar que se cumpla y  aplique todos los requisitos definidos en este documento.​</a:t>
            </a:r>
            <a:endParaRPr kumimoji="0" lang="es-MX" sz="1100" b="0" i="0" u="none" strike="noStrike" kern="1200" cap="none" spc="0" normalizeH="0" baseline="0" noProof="0" dirty="0">
              <a:ln>
                <a:noFill/>
              </a:ln>
              <a:solidFill>
                <a:prstClr val="black">
                  <a:lumMod val="65000"/>
                  <a:lumOff val="35000"/>
                </a:prstClr>
              </a:solidFill>
              <a:effectLst/>
              <a:highlight>
                <a:srgbClr val="FFFF00"/>
              </a:highlight>
              <a:uLnTx/>
              <a:uFillTx/>
              <a:latin typeface="Arial Narrow" panose="020B0606020202030204" pitchFamily="34" charset="0"/>
              <a:ea typeface="+mn-ea"/>
              <a:cs typeface="+mn-cs"/>
            </a:endParaRPr>
          </a:p>
        </p:txBody>
      </p:sp>
      <p:sp>
        <p:nvSpPr>
          <p:cNvPr id="85" name="CuadroTexto 84">
            <a:extLst>
              <a:ext uri="{FF2B5EF4-FFF2-40B4-BE49-F238E27FC236}">
                <a16:creationId xmlns:a16="http://schemas.microsoft.com/office/drawing/2014/main" id="{A8ECF465-2C7F-CA4A-2594-557ADE00DBEC}"/>
              </a:ext>
            </a:extLst>
          </p:cNvPr>
          <p:cNvSpPr txBox="1"/>
          <p:nvPr/>
        </p:nvSpPr>
        <p:spPr>
          <a:xfrm>
            <a:off x="2896901" y="6841658"/>
            <a:ext cx="3350157" cy="1446550"/>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rPr>
              <a:t>Tenga en cuenta que si se evidencian desviaciones como:  falsificación de documentos, incumplimientos en normas establecidas para tareas de alto riesgo y tareas críticas, incumplimientos en las indicaciones de seguridad etc., serán revisadas por el interventor técnico del contrato y el área de logística y abastecimiento, dependiendo la gravedad de las mismas se establecerán acciones correctivas.​</a:t>
            </a:r>
          </a:p>
        </p:txBody>
      </p:sp>
      <p:sp>
        <p:nvSpPr>
          <p:cNvPr id="87" name="Título 1">
            <a:extLst>
              <a:ext uri="{FF2B5EF4-FFF2-40B4-BE49-F238E27FC236}">
                <a16:creationId xmlns:a16="http://schemas.microsoft.com/office/drawing/2014/main" id="{04F00298-9A9D-1C57-BED8-F5DF2D501FBD}"/>
              </a:ext>
            </a:extLst>
          </p:cNvPr>
          <p:cNvSpPr txBox="1">
            <a:spLocks/>
          </p:cNvSpPr>
          <p:nvPr/>
        </p:nvSpPr>
        <p:spPr>
          <a:xfrm>
            <a:off x="411222" y="5294834"/>
            <a:ext cx="2266553" cy="1107996"/>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1800" b="1" i="0" u="none" strike="noStrike" kern="1200" cap="none" spc="0" normalizeH="0" baseline="0" noProof="0" dirty="0">
                <a:ln>
                  <a:noFill/>
                </a:ln>
                <a:solidFill>
                  <a:srgbClr val="FF2481"/>
                </a:solidFill>
                <a:effectLst/>
                <a:uLnTx/>
                <a:uFillTx/>
                <a:latin typeface="Arial Narrow" panose="020B0606020202030204" pitchFamily="34" charset="0"/>
                <a:ea typeface="+mn-ea"/>
                <a:cs typeface="+mn-cs"/>
              </a:rPr>
              <a:t>Alcance</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1600" b="1"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rPr>
              <a:t>Aplica para </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1600" b="1"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rPr>
              <a:t>contratación y subcontratación </a:t>
            </a:r>
            <a:r>
              <a:rPr kumimoji="0" lang="es-CO" sz="1400" b="1"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rPr>
              <a:t>​</a:t>
            </a:r>
          </a:p>
        </p:txBody>
      </p:sp>
      <p:sp>
        <p:nvSpPr>
          <p:cNvPr id="88" name="Título 1">
            <a:extLst>
              <a:ext uri="{FF2B5EF4-FFF2-40B4-BE49-F238E27FC236}">
                <a16:creationId xmlns:a16="http://schemas.microsoft.com/office/drawing/2014/main" id="{E4A7D2A6-77A9-98FC-D686-10A7FE08EB02}"/>
              </a:ext>
            </a:extLst>
          </p:cNvPr>
          <p:cNvSpPr txBox="1">
            <a:spLocks/>
          </p:cNvSpPr>
          <p:nvPr/>
        </p:nvSpPr>
        <p:spPr>
          <a:xfrm>
            <a:off x="526823" y="7286684"/>
            <a:ext cx="2121241" cy="861774"/>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1800" b="1" i="0" u="none" strike="noStrike" kern="1200" cap="none" spc="0" normalizeH="0" baseline="0" noProof="0" dirty="0">
                <a:ln>
                  <a:noFill/>
                </a:ln>
                <a:solidFill>
                  <a:srgbClr val="FF2481"/>
                </a:solidFill>
                <a:effectLst/>
                <a:uLnTx/>
                <a:uFillTx/>
                <a:latin typeface="Arial Narrow" panose="020B0606020202030204" pitchFamily="34" charset="0"/>
                <a:ea typeface="+mn-ea"/>
                <a:cs typeface="+mn-cs"/>
              </a:rPr>
              <a:t>Incumplimiento </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1600" b="1"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rPr>
              <a:t>en los controles establecidos </a:t>
            </a:r>
          </a:p>
        </p:txBody>
      </p:sp>
      <p:grpSp>
        <p:nvGrpSpPr>
          <p:cNvPr id="62" name="Grupo 61">
            <a:extLst>
              <a:ext uri="{FF2B5EF4-FFF2-40B4-BE49-F238E27FC236}">
                <a16:creationId xmlns:a16="http://schemas.microsoft.com/office/drawing/2014/main" id="{3B8E9B3B-942B-4A4A-BC87-819396C66152}"/>
              </a:ext>
            </a:extLst>
          </p:cNvPr>
          <p:cNvGrpSpPr/>
          <p:nvPr/>
        </p:nvGrpSpPr>
        <p:grpSpPr>
          <a:xfrm>
            <a:off x="1" y="-3"/>
            <a:ext cx="6858000" cy="1949117"/>
            <a:chOff x="8304" y="-15226"/>
            <a:chExt cx="12203359" cy="2386469"/>
          </a:xfrm>
        </p:grpSpPr>
        <p:cxnSp>
          <p:nvCxnSpPr>
            <p:cNvPr id="63" name="Conector recto 62">
              <a:extLst>
                <a:ext uri="{FF2B5EF4-FFF2-40B4-BE49-F238E27FC236}">
                  <a16:creationId xmlns:a16="http://schemas.microsoft.com/office/drawing/2014/main" id="{AEDDA5A7-1998-4944-8303-783B0B34E756}"/>
                </a:ext>
              </a:extLst>
            </p:cNvPr>
            <p:cNvCxnSpPr>
              <a:cxnSpLocks/>
            </p:cNvCxnSpPr>
            <p:nvPr/>
          </p:nvCxnSpPr>
          <p:spPr>
            <a:xfrm flipH="1">
              <a:off x="667241" y="106196"/>
              <a:ext cx="1109339" cy="1020430"/>
            </a:xfrm>
            <a:prstGeom prst="line">
              <a:avLst/>
            </a:prstGeom>
            <a:ln>
              <a:solidFill>
                <a:srgbClr val="FF0066"/>
              </a:solidFill>
            </a:ln>
          </p:spPr>
          <p:style>
            <a:lnRef idx="1">
              <a:schemeClr val="accent1"/>
            </a:lnRef>
            <a:fillRef idx="0">
              <a:schemeClr val="accent1"/>
            </a:fillRef>
            <a:effectRef idx="0">
              <a:schemeClr val="accent1"/>
            </a:effectRef>
            <a:fontRef idx="minor">
              <a:schemeClr val="tx1"/>
            </a:fontRef>
          </p:style>
        </p:cxnSp>
        <p:sp>
          <p:nvSpPr>
            <p:cNvPr id="64" name="object 12">
              <a:extLst>
                <a:ext uri="{FF2B5EF4-FFF2-40B4-BE49-F238E27FC236}">
                  <a16:creationId xmlns:a16="http://schemas.microsoft.com/office/drawing/2014/main" id="{EC409258-3186-46BA-B524-05856A720A68}"/>
                </a:ext>
              </a:extLst>
            </p:cNvPr>
            <p:cNvSpPr/>
            <p:nvPr/>
          </p:nvSpPr>
          <p:spPr>
            <a:xfrm>
              <a:off x="57685" y="150491"/>
              <a:ext cx="12153978" cy="276850"/>
            </a:xfrm>
            <a:custGeom>
              <a:avLst/>
              <a:gdLst/>
              <a:ahLst/>
              <a:cxnLst/>
              <a:rect l="l" t="t" r="r" b="b"/>
              <a:pathLst>
                <a:path w="10983595" h="250190">
                  <a:moveTo>
                    <a:pt x="0" y="0"/>
                  </a:moveTo>
                  <a:lnTo>
                    <a:pt x="49689" y="9666"/>
                  </a:lnTo>
                  <a:lnTo>
                    <a:pt x="99407" y="19108"/>
                  </a:lnTo>
                  <a:lnTo>
                    <a:pt x="149154" y="28327"/>
                  </a:lnTo>
                  <a:lnTo>
                    <a:pt x="198928" y="37326"/>
                  </a:lnTo>
                  <a:lnTo>
                    <a:pt x="248730" y="46106"/>
                  </a:lnTo>
                  <a:lnTo>
                    <a:pt x="298560" y="54669"/>
                  </a:lnTo>
                  <a:lnTo>
                    <a:pt x="348415" y="63017"/>
                  </a:lnTo>
                  <a:lnTo>
                    <a:pt x="398297" y="71153"/>
                  </a:lnTo>
                  <a:lnTo>
                    <a:pt x="448204" y="79078"/>
                  </a:lnTo>
                  <a:lnTo>
                    <a:pt x="498136" y="86794"/>
                  </a:lnTo>
                  <a:lnTo>
                    <a:pt x="548093" y="94303"/>
                  </a:lnTo>
                  <a:lnTo>
                    <a:pt x="598074" y="101607"/>
                  </a:lnTo>
                  <a:lnTo>
                    <a:pt x="648079" y="108708"/>
                  </a:lnTo>
                  <a:lnTo>
                    <a:pt x="698106" y="115608"/>
                  </a:lnTo>
                  <a:lnTo>
                    <a:pt x="748157" y="122308"/>
                  </a:lnTo>
                  <a:lnTo>
                    <a:pt x="798229" y="128812"/>
                  </a:lnTo>
                  <a:lnTo>
                    <a:pt x="848323" y="135120"/>
                  </a:lnTo>
                  <a:lnTo>
                    <a:pt x="898438" y="141235"/>
                  </a:lnTo>
                  <a:lnTo>
                    <a:pt x="948574" y="147159"/>
                  </a:lnTo>
                  <a:lnTo>
                    <a:pt x="998730" y="152894"/>
                  </a:lnTo>
                  <a:lnTo>
                    <a:pt x="1048906" y="158441"/>
                  </a:lnTo>
                  <a:lnTo>
                    <a:pt x="1099101" y="163802"/>
                  </a:lnTo>
                  <a:lnTo>
                    <a:pt x="1149315" y="168980"/>
                  </a:lnTo>
                  <a:lnTo>
                    <a:pt x="1199546" y="173977"/>
                  </a:lnTo>
                  <a:lnTo>
                    <a:pt x="1249796" y="178794"/>
                  </a:lnTo>
                  <a:lnTo>
                    <a:pt x="1300063" y="183433"/>
                  </a:lnTo>
                  <a:lnTo>
                    <a:pt x="1350347" y="187897"/>
                  </a:lnTo>
                  <a:lnTo>
                    <a:pt x="1400646" y="192186"/>
                  </a:lnTo>
                  <a:lnTo>
                    <a:pt x="1450962" y="196304"/>
                  </a:lnTo>
                  <a:lnTo>
                    <a:pt x="1501293" y="200253"/>
                  </a:lnTo>
                  <a:lnTo>
                    <a:pt x="1551639" y="204033"/>
                  </a:lnTo>
                  <a:lnTo>
                    <a:pt x="1601999" y="207648"/>
                  </a:lnTo>
                  <a:lnTo>
                    <a:pt x="1652373" y="211098"/>
                  </a:lnTo>
                  <a:lnTo>
                    <a:pt x="1702761" y="214387"/>
                  </a:lnTo>
                  <a:lnTo>
                    <a:pt x="1753161" y="217515"/>
                  </a:lnTo>
                  <a:lnTo>
                    <a:pt x="1803573" y="220486"/>
                  </a:lnTo>
                  <a:lnTo>
                    <a:pt x="1853998" y="223300"/>
                  </a:lnTo>
                  <a:lnTo>
                    <a:pt x="1904434" y="225960"/>
                  </a:lnTo>
                  <a:lnTo>
                    <a:pt x="1954881" y="228468"/>
                  </a:lnTo>
                  <a:lnTo>
                    <a:pt x="2005338" y="230825"/>
                  </a:lnTo>
                  <a:lnTo>
                    <a:pt x="2055805" y="233035"/>
                  </a:lnTo>
                  <a:lnTo>
                    <a:pt x="2106282" y="235098"/>
                  </a:lnTo>
                  <a:lnTo>
                    <a:pt x="2156767" y="237016"/>
                  </a:lnTo>
                  <a:lnTo>
                    <a:pt x="2207261" y="238792"/>
                  </a:lnTo>
                  <a:lnTo>
                    <a:pt x="2257763" y="240428"/>
                  </a:lnTo>
                  <a:lnTo>
                    <a:pt x="2308273" y="241924"/>
                  </a:lnTo>
                  <a:lnTo>
                    <a:pt x="2358789" y="243285"/>
                  </a:lnTo>
                  <a:lnTo>
                    <a:pt x="2409313" y="244510"/>
                  </a:lnTo>
                  <a:lnTo>
                    <a:pt x="2459842" y="245603"/>
                  </a:lnTo>
                  <a:lnTo>
                    <a:pt x="2510376" y="246566"/>
                  </a:lnTo>
                  <a:lnTo>
                    <a:pt x="2560916" y="247399"/>
                  </a:lnTo>
                  <a:lnTo>
                    <a:pt x="2611460" y="248106"/>
                  </a:lnTo>
                  <a:lnTo>
                    <a:pt x="2662009" y="248688"/>
                  </a:lnTo>
                  <a:lnTo>
                    <a:pt x="2712561" y="249147"/>
                  </a:lnTo>
                  <a:lnTo>
                    <a:pt x="2763116" y="249484"/>
                  </a:lnTo>
                  <a:lnTo>
                    <a:pt x="2813674" y="249703"/>
                  </a:lnTo>
                  <a:lnTo>
                    <a:pt x="2864234" y="249805"/>
                  </a:lnTo>
                  <a:lnTo>
                    <a:pt x="2914795" y="249792"/>
                  </a:lnTo>
                  <a:lnTo>
                    <a:pt x="2965358" y="249665"/>
                  </a:lnTo>
                  <a:lnTo>
                    <a:pt x="3015921" y="249428"/>
                  </a:lnTo>
                  <a:lnTo>
                    <a:pt x="3066485" y="249081"/>
                  </a:lnTo>
                  <a:lnTo>
                    <a:pt x="3117048" y="248627"/>
                  </a:lnTo>
                  <a:lnTo>
                    <a:pt x="3167611" y="248067"/>
                  </a:lnTo>
                  <a:lnTo>
                    <a:pt x="3218172" y="247404"/>
                  </a:lnTo>
                  <a:lnTo>
                    <a:pt x="3268731" y="246640"/>
                  </a:lnTo>
                  <a:lnTo>
                    <a:pt x="3319288" y="245776"/>
                  </a:lnTo>
                  <a:lnTo>
                    <a:pt x="3369843" y="244815"/>
                  </a:lnTo>
                  <a:lnTo>
                    <a:pt x="3420394" y="243758"/>
                  </a:lnTo>
                  <a:lnTo>
                    <a:pt x="3470942" y="242608"/>
                  </a:lnTo>
                  <a:lnTo>
                    <a:pt x="3521485" y="241366"/>
                  </a:lnTo>
                  <a:lnTo>
                    <a:pt x="3572024" y="240034"/>
                  </a:lnTo>
                  <a:lnTo>
                    <a:pt x="3622557" y="238614"/>
                  </a:lnTo>
                  <a:lnTo>
                    <a:pt x="3673085" y="237109"/>
                  </a:lnTo>
                  <a:lnTo>
                    <a:pt x="3723606" y="235520"/>
                  </a:lnTo>
                  <a:lnTo>
                    <a:pt x="3774121" y="233848"/>
                  </a:lnTo>
                  <a:lnTo>
                    <a:pt x="3824629" y="232097"/>
                  </a:lnTo>
                  <a:lnTo>
                    <a:pt x="3875130" y="230268"/>
                  </a:lnTo>
                  <a:lnTo>
                    <a:pt x="3925622" y="228363"/>
                  </a:lnTo>
                  <a:lnTo>
                    <a:pt x="3976105" y="226384"/>
                  </a:lnTo>
                  <a:lnTo>
                    <a:pt x="4026580" y="224333"/>
                  </a:lnTo>
                  <a:lnTo>
                    <a:pt x="4077045" y="222212"/>
                  </a:lnTo>
                  <a:lnTo>
                    <a:pt x="4127500" y="220022"/>
                  </a:lnTo>
                  <a:lnTo>
                    <a:pt x="4177944" y="217766"/>
                  </a:lnTo>
                  <a:lnTo>
                    <a:pt x="4228560" y="215441"/>
                  </a:lnTo>
                  <a:lnTo>
                    <a:pt x="4279174" y="213058"/>
                  </a:lnTo>
                  <a:lnTo>
                    <a:pt x="4329787" y="210619"/>
                  </a:lnTo>
                  <a:lnTo>
                    <a:pt x="4380399" y="208128"/>
                  </a:lnTo>
                  <a:lnTo>
                    <a:pt x="4431009" y="205585"/>
                  </a:lnTo>
                  <a:lnTo>
                    <a:pt x="4481618" y="202994"/>
                  </a:lnTo>
                  <a:lnTo>
                    <a:pt x="4532226" y="200356"/>
                  </a:lnTo>
                  <a:lnTo>
                    <a:pt x="4582833" y="197673"/>
                  </a:lnTo>
                  <a:lnTo>
                    <a:pt x="4633439" y="194948"/>
                  </a:lnTo>
                  <a:lnTo>
                    <a:pt x="4684044" y="192182"/>
                  </a:lnTo>
                  <a:lnTo>
                    <a:pt x="4734648" y="189378"/>
                  </a:lnTo>
                  <a:lnTo>
                    <a:pt x="4785251" y="186539"/>
                  </a:lnTo>
                  <a:lnTo>
                    <a:pt x="4835854" y="183665"/>
                  </a:lnTo>
                  <a:lnTo>
                    <a:pt x="4886456" y="180760"/>
                  </a:lnTo>
                  <a:lnTo>
                    <a:pt x="4937057" y="177825"/>
                  </a:lnTo>
                  <a:lnTo>
                    <a:pt x="4987657" y="174863"/>
                  </a:lnTo>
                  <a:lnTo>
                    <a:pt x="5038257" y="171876"/>
                  </a:lnTo>
                  <a:lnTo>
                    <a:pt x="5088857" y="168865"/>
                  </a:lnTo>
                  <a:lnTo>
                    <a:pt x="5139456" y="165834"/>
                  </a:lnTo>
                  <a:lnTo>
                    <a:pt x="5190055" y="162784"/>
                  </a:lnTo>
                  <a:lnTo>
                    <a:pt x="5240653" y="159717"/>
                  </a:lnTo>
                  <a:lnTo>
                    <a:pt x="5291251" y="156636"/>
                  </a:lnTo>
                  <a:lnTo>
                    <a:pt x="5341850" y="153542"/>
                  </a:lnTo>
                  <a:lnTo>
                    <a:pt x="5392447" y="150439"/>
                  </a:lnTo>
                  <a:lnTo>
                    <a:pt x="5443045" y="147327"/>
                  </a:lnTo>
                  <a:lnTo>
                    <a:pt x="5493643" y="144209"/>
                  </a:lnTo>
                  <a:lnTo>
                    <a:pt x="5544241" y="141087"/>
                  </a:lnTo>
                  <a:lnTo>
                    <a:pt x="5594840" y="137964"/>
                  </a:lnTo>
                  <a:lnTo>
                    <a:pt x="5645438" y="134842"/>
                  </a:lnTo>
                  <a:lnTo>
                    <a:pt x="5696036" y="131722"/>
                  </a:lnTo>
                  <a:lnTo>
                    <a:pt x="5746635" y="128607"/>
                  </a:lnTo>
                  <a:lnTo>
                    <a:pt x="5797235" y="125499"/>
                  </a:lnTo>
                  <a:lnTo>
                    <a:pt x="5847834" y="122401"/>
                  </a:lnTo>
                  <a:lnTo>
                    <a:pt x="5898435" y="119313"/>
                  </a:lnTo>
                  <a:lnTo>
                    <a:pt x="5949035" y="116239"/>
                  </a:lnTo>
                  <a:lnTo>
                    <a:pt x="5999637" y="113181"/>
                  </a:lnTo>
                  <a:lnTo>
                    <a:pt x="6050239" y="110141"/>
                  </a:lnTo>
                  <a:lnTo>
                    <a:pt x="6100842" y="107120"/>
                  </a:lnTo>
                  <a:lnTo>
                    <a:pt x="6151445" y="104121"/>
                  </a:lnTo>
                  <a:lnTo>
                    <a:pt x="6202050" y="101147"/>
                  </a:lnTo>
                  <a:lnTo>
                    <a:pt x="6252655" y="98199"/>
                  </a:lnTo>
                  <a:lnTo>
                    <a:pt x="6303261" y="95280"/>
                  </a:lnTo>
                  <a:lnTo>
                    <a:pt x="6353869" y="92391"/>
                  </a:lnTo>
                  <a:lnTo>
                    <a:pt x="6404477" y="89535"/>
                  </a:lnTo>
                  <a:lnTo>
                    <a:pt x="6455087" y="86714"/>
                  </a:lnTo>
                  <a:lnTo>
                    <a:pt x="6505698" y="83930"/>
                  </a:lnTo>
                  <a:lnTo>
                    <a:pt x="6556310" y="81185"/>
                  </a:lnTo>
                  <a:lnTo>
                    <a:pt x="6606924" y="78482"/>
                  </a:lnTo>
                  <a:lnTo>
                    <a:pt x="6657539" y="75822"/>
                  </a:lnTo>
                  <a:lnTo>
                    <a:pt x="6708155" y="73208"/>
                  </a:lnTo>
                  <a:lnTo>
                    <a:pt x="6758773" y="70642"/>
                  </a:lnTo>
                  <a:lnTo>
                    <a:pt x="6809392" y="68126"/>
                  </a:lnTo>
                  <a:lnTo>
                    <a:pt x="6860014" y="65662"/>
                  </a:lnTo>
                  <a:lnTo>
                    <a:pt x="6910637" y="63253"/>
                  </a:lnTo>
                  <a:lnTo>
                    <a:pt x="6961261" y="60900"/>
                  </a:lnTo>
                  <a:lnTo>
                    <a:pt x="7011888" y="58605"/>
                  </a:lnTo>
                  <a:lnTo>
                    <a:pt x="7062516" y="56372"/>
                  </a:lnTo>
                  <a:lnTo>
                    <a:pt x="7113146" y="54201"/>
                  </a:lnTo>
                  <a:lnTo>
                    <a:pt x="7163779" y="52095"/>
                  </a:lnTo>
                  <a:lnTo>
                    <a:pt x="7214413" y="50057"/>
                  </a:lnTo>
                  <a:lnTo>
                    <a:pt x="7265049" y="48087"/>
                  </a:lnTo>
                  <a:lnTo>
                    <a:pt x="7315688" y="46190"/>
                  </a:lnTo>
                  <a:lnTo>
                    <a:pt x="7366329" y="44366"/>
                  </a:lnTo>
                  <a:lnTo>
                    <a:pt x="7416972" y="42618"/>
                  </a:lnTo>
                  <a:lnTo>
                    <a:pt x="7467618" y="40948"/>
                  </a:lnTo>
                  <a:lnTo>
                    <a:pt x="7518266" y="39358"/>
                  </a:lnTo>
                  <a:lnTo>
                    <a:pt x="7568917" y="37850"/>
                  </a:lnTo>
                  <a:lnTo>
                    <a:pt x="7619570" y="36426"/>
                  </a:lnTo>
                  <a:lnTo>
                    <a:pt x="7670226" y="35090"/>
                  </a:lnTo>
                  <a:lnTo>
                    <a:pt x="7720884" y="33842"/>
                  </a:lnTo>
                  <a:lnTo>
                    <a:pt x="7771545" y="32684"/>
                  </a:lnTo>
                  <a:lnTo>
                    <a:pt x="7822209" y="31620"/>
                  </a:lnTo>
                  <a:lnTo>
                    <a:pt x="7872876" y="30651"/>
                  </a:lnTo>
                  <a:lnTo>
                    <a:pt x="7923546" y="29780"/>
                  </a:lnTo>
                  <a:lnTo>
                    <a:pt x="7974218" y="29007"/>
                  </a:lnTo>
                  <a:lnTo>
                    <a:pt x="8024894" y="28337"/>
                  </a:lnTo>
                  <a:lnTo>
                    <a:pt x="8075573" y="27770"/>
                  </a:lnTo>
                  <a:lnTo>
                    <a:pt x="8126255" y="27309"/>
                  </a:lnTo>
                  <a:lnTo>
                    <a:pt x="8176940" y="26956"/>
                  </a:lnTo>
                  <a:lnTo>
                    <a:pt x="8227629" y="26714"/>
                  </a:lnTo>
                  <a:lnTo>
                    <a:pt x="8278321" y="26584"/>
                  </a:lnTo>
                  <a:lnTo>
                    <a:pt x="8329016" y="26568"/>
                  </a:lnTo>
                  <a:lnTo>
                    <a:pt x="8379715" y="26669"/>
                  </a:lnTo>
                  <a:lnTo>
                    <a:pt x="8430417" y="26889"/>
                  </a:lnTo>
                  <a:lnTo>
                    <a:pt x="8481123" y="27229"/>
                  </a:lnTo>
                  <a:lnTo>
                    <a:pt x="8531832" y="27693"/>
                  </a:lnTo>
                  <a:lnTo>
                    <a:pt x="8582545" y="28282"/>
                  </a:lnTo>
                  <a:lnTo>
                    <a:pt x="8633224" y="28998"/>
                  </a:lnTo>
                  <a:lnTo>
                    <a:pt x="8683903" y="29845"/>
                  </a:lnTo>
                  <a:lnTo>
                    <a:pt x="8734579" y="30826"/>
                  </a:lnTo>
                  <a:lnTo>
                    <a:pt x="8785254" y="31942"/>
                  </a:lnTo>
                  <a:lnTo>
                    <a:pt x="8835926" y="33196"/>
                  </a:lnTo>
                  <a:lnTo>
                    <a:pt x="8886595" y="34590"/>
                  </a:lnTo>
                  <a:lnTo>
                    <a:pt x="8937260" y="36127"/>
                  </a:lnTo>
                  <a:lnTo>
                    <a:pt x="8987920" y="37809"/>
                  </a:lnTo>
                  <a:lnTo>
                    <a:pt x="9038576" y="39637"/>
                  </a:lnTo>
                  <a:lnTo>
                    <a:pt x="9089225" y="41615"/>
                  </a:lnTo>
                  <a:lnTo>
                    <a:pt x="9139869" y="43744"/>
                  </a:lnTo>
                  <a:lnTo>
                    <a:pt x="9190505" y="46027"/>
                  </a:lnTo>
                  <a:lnTo>
                    <a:pt x="9241134" y="48466"/>
                  </a:lnTo>
                  <a:lnTo>
                    <a:pt x="9291755" y="51064"/>
                  </a:lnTo>
                  <a:lnTo>
                    <a:pt x="9342368" y="53821"/>
                  </a:lnTo>
                  <a:lnTo>
                    <a:pt x="9392971" y="56742"/>
                  </a:lnTo>
                  <a:lnTo>
                    <a:pt x="9443564" y="59827"/>
                  </a:lnTo>
                  <a:lnTo>
                    <a:pt x="9494147" y="63080"/>
                  </a:lnTo>
                  <a:lnTo>
                    <a:pt x="9544718" y="66502"/>
                  </a:lnTo>
                  <a:lnTo>
                    <a:pt x="9595278" y="70095"/>
                  </a:lnTo>
                  <a:lnTo>
                    <a:pt x="9645826" y="73863"/>
                  </a:lnTo>
                  <a:lnTo>
                    <a:pt x="9696361" y="77807"/>
                  </a:lnTo>
                  <a:lnTo>
                    <a:pt x="9746882" y="81929"/>
                  </a:lnTo>
                  <a:lnTo>
                    <a:pt x="9797389" y="86233"/>
                  </a:lnTo>
                  <a:lnTo>
                    <a:pt x="9847813" y="90712"/>
                  </a:lnTo>
                  <a:lnTo>
                    <a:pt x="9898221" y="95375"/>
                  </a:lnTo>
                  <a:lnTo>
                    <a:pt x="9948611" y="100225"/>
                  </a:lnTo>
                  <a:lnTo>
                    <a:pt x="9998982" y="105263"/>
                  </a:lnTo>
                  <a:lnTo>
                    <a:pt x="10049333" y="110491"/>
                  </a:lnTo>
                  <a:lnTo>
                    <a:pt x="10099662" y="115912"/>
                  </a:lnTo>
                  <a:lnTo>
                    <a:pt x="10140307" y="120440"/>
                  </a:lnTo>
                  <a:lnTo>
                    <a:pt x="10180939" y="125091"/>
                  </a:lnTo>
                  <a:lnTo>
                    <a:pt x="10221556" y="129871"/>
                  </a:lnTo>
                  <a:lnTo>
                    <a:pt x="10262158" y="134785"/>
                  </a:lnTo>
                  <a:lnTo>
                    <a:pt x="10314349" y="141287"/>
                  </a:lnTo>
                  <a:lnTo>
                    <a:pt x="10331742" y="143510"/>
                  </a:lnTo>
                  <a:lnTo>
                    <a:pt x="10335920" y="144043"/>
                  </a:lnTo>
                  <a:lnTo>
                    <a:pt x="10345267" y="145135"/>
                  </a:lnTo>
                  <a:lnTo>
                    <a:pt x="10354691" y="146215"/>
                  </a:lnTo>
                  <a:lnTo>
                    <a:pt x="10405692" y="152482"/>
                  </a:lnTo>
                  <a:lnTo>
                    <a:pt x="10456672" y="159279"/>
                  </a:lnTo>
                  <a:lnTo>
                    <a:pt x="10507626" y="166560"/>
                  </a:lnTo>
                  <a:lnTo>
                    <a:pt x="10558547" y="174280"/>
                  </a:lnTo>
                  <a:lnTo>
                    <a:pt x="10609430" y="182395"/>
                  </a:lnTo>
                  <a:lnTo>
                    <a:pt x="10660268" y="190858"/>
                  </a:lnTo>
                  <a:lnTo>
                    <a:pt x="10711057" y="199626"/>
                  </a:lnTo>
                  <a:lnTo>
                    <a:pt x="10761789" y="208653"/>
                  </a:lnTo>
                  <a:lnTo>
                    <a:pt x="10812458" y="217895"/>
                  </a:lnTo>
                  <a:lnTo>
                    <a:pt x="10863060" y="227306"/>
                  </a:lnTo>
                  <a:lnTo>
                    <a:pt x="10913588" y="236841"/>
                  </a:lnTo>
                  <a:lnTo>
                    <a:pt x="10964037" y="246456"/>
                  </a:lnTo>
                  <a:lnTo>
                    <a:pt x="10970437" y="247688"/>
                  </a:lnTo>
                  <a:lnTo>
                    <a:pt x="10976902" y="248691"/>
                  </a:lnTo>
                  <a:lnTo>
                    <a:pt x="10983379" y="249580"/>
                  </a:lnTo>
                </a:path>
              </a:pathLst>
            </a:custGeom>
            <a:ln w="28575">
              <a:solidFill>
                <a:srgbClr val="E43A83">
                  <a:alpha val="52000"/>
                </a:srgbClr>
              </a:solidFill>
            </a:ln>
          </p:spPr>
          <p:txBody>
            <a:bodyPr wrap="square" lIns="0" tIns="0" rIns="0" bIns="0" rtlCol="0"/>
            <a:lstStyle/>
            <a:p>
              <a:pPr marL="0" marR="0" lvl="0" indent="0" algn="l" defTabSz="1213226" rtl="0" eaLnBrk="1" fontAlgn="auto" latinLnBrk="0" hangingPunct="1">
                <a:lnSpc>
                  <a:spcPct val="100000"/>
                </a:lnSpc>
                <a:spcBef>
                  <a:spcPts val="0"/>
                </a:spcBef>
                <a:spcAft>
                  <a:spcPts val="0"/>
                </a:spcAft>
                <a:buClrTx/>
                <a:buSzTx/>
                <a:buFontTx/>
                <a:buNone/>
                <a:tabLst/>
                <a:defRPr/>
              </a:pPr>
              <a:endParaRPr kumimoji="0" sz="1992" b="0" i="0" u="none" strike="noStrike" kern="1200" cap="none" spc="0" normalizeH="0" baseline="0" noProof="0" dirty="0">
                <a:ln>
                  <a:noFill/>
                </a:ln>
                <a:solidFill>
                  <a:srgbClr val="FFFFFF"/>
                </a:solidFill>
                <a:effectLst/>
                <a:uLnTx/>
                <a:uFillTx/>
                <a:latin typeface="Arial"/>
                <a:ea typeface="+mn-ea"/>
                <a:cs typeface="+mn-cs"/>
              </a:endParaRPr>
            </a:p>
          </p:txBody>
        </p:sp>
        <p:pic>
          <p:nvPicPr>
            <p:cNvPr id="65" name="Imagen 64">
              <a:extLst>
                <a:ext uri="{FF2B5EF4-FFF2-40B4-BE49-F238E27FC236}">
                  <a16:creationId xmlns:a16="http://schemas.microsoft.com/office/drawing/2014/main" id="{E981A9E6-05EB-428C-9DAC-BB01EAA47A42}"/>
                </a:ext>
              </a:extLst>
            </p:cNvPr>
            <p:cNvPicPr>
              <a:picLocks noChangeAspect="1"/>
            </p:cNvPicPr>
            <p:nvPr/>
          </p:nvPicPr>
          <p:blipFill rotWithShape="1">
            <a:blip r:embed="rId2" cstate="hqprint">
              <a:extLst>
                <a:ext uri="{28A0092B-C50C-407E-A947-70E740481C1C}">
                  <a14:useLocalDpi xmlns:a14="http://schemas.microsoft.com/office/drawing/2010/main" val="0"/>
                </a:ext>
              </a:extLst>
            </a:blip>
            <a:srcRect l="37699"/>
            <a:stretch/>
          </p:blipFill>
          <p:spPr>
            <a:xfrm rot="10800000" flipH="1">
              <a:off x="8304" y="-15226"/>
              <a:ext cx="2381107" cy="2386469"/>
            </a:xfrm>
            <a:prstGeom prst="rect">
              <a:avLst/>
            </a:prstGeom>
          </p:spPr>
        </p:pic>
      </p:grpSp>
      <p:grpSp>
        <p:nvGrpSpPr>
          <p:cNvPr id="2" name="Grupo 1">
            <a:extLst>
              <a:ext uri="{FF2B5EF4-FFF2-40B4-BE49-F238E27FC236}">
                <a16:creationId xmlns:a16="http://schemas.microsoft.com/office/drawing/2014/main" id="{23F71C78-580E-E5A8-3A8E-31D503D83C4C}"/>
              </a:ext>
            </a:extLst>
          </p:cNvPr>
          <p:cNvGrpSpPr/>
          <p:nvPr/>
        </p:nvGrpSpPr>
        <p:grpSpPr>
          <a:xfrm>
            <a:off x="2896901" y="121857"/>
            <a:ext cx="630485" cy="623886"/>
            <a:chOff x="725735" y="5968416"/>
            <a:chExt cx="630485" cy="623886"/>
          </a:xfrm>
        </p:grpSpPr>
        <p:sp>
          <p:nvSpPr>
            <p:cNvPr id="40" name="object 6">
              <a:extLst>
                <a:ext uri="{FF2B5EF4-FFF2-40B4-BE49-F238E27FC236}">
                  <a16:creationId xmlns:a16="http://schemas.microsoft.com/office/drawing/2014/main" id="{43F3C765-CE75-8975-4419-E82DD9F369BD}"/>
                </a:ext>
              </a:extLst>
            </p:cNvPr>
            <p:cNvSpPr/>
            <p:nvPr/>
          </p:nvSpPr>
          <p:spPr>
            <a:xfrm>
              <a:off x="725735" y="5968416"/>
              <a:ext cx="630485" cy="623886"/>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solidFill>
              <a:schemeClr val="tx1">
                <a:lumMod val="65000"/>
                <a:lumOff val="35000"/>
              </a:schemeClr>
            </a:solid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dirty="0">
                <a:ln>
                  <a:noFill/>
                </a:ln>
                <a:solidFill>
                  <a:prstClr val="black"/>
                </a:solidFill>
                <a:effectLst/>
                <a:uLnTx/>
                <a:uFillTx/>
                <a:latin typeface="Arial Narrow" panose="020B0606020202030204" pitchFamily="34" charset="0"/>
                <a:ea typeface="+mn-ea"/>
                <a:cs typeface="+mn-cs"/>
              </a:endParaRPr>
            </a:p>
          </p:txBody>
        </p:sp>
        <p:sp>
          <p:nvSpPr>
            <p:cNvPr id="41" name="object 8">
              <a:extLst>
                <a:ext uri="{FF2B5EF4-FFF2-40B4-BE49-F238E27FC236}">
                  <a16:creationId xmlns:a16="http://schemas.microsoft.com/office/drawing/2014/main" id="{D9C049FA-C7F2-DB3D-2B61-0F4B03451960}"/>
                </a:ext>
              </a:extLst>
            </p:cNvPr>
            <p:cNvSpPr txBox="1"/>
            <p:nvPr/>
          </p:nvSpPr>
          <p:spPr>
            <a:xfrm>
              <a:off x="917722" y="5985491"/>
              <a:ext cx="152044" cy="559949"/>
            </a:xfrm>
            <a:prstGeom prst="rect">
              <a:avLst/>
            </a:prstGeom>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sz="3600" b="1" i="0" u="none" strike="noStrike" kern="1200" cap="none" spc="2" normalizeH="0" baseline="0" noProof="0" dirty="0">
                  <a:ln>
                    <a:noFill/>
                  </a:ln>
                  <a:solidFill>
                    <a:srgbClr val="FFFFFF"/>
                  </a:solidFill>
                  <a:effectLst/>
                  <a:uLnTx/>
                  <a:uFillTx/>
                  <a:latin typeface="Arial Narrow" panose="020B0606020202030204" pitchFamily="34" charset="0"/>
                  <a:ea typeface="+mn-ea"/>
                  <a:cs typeface="Arial"/>
                </a:rPr>
                <a:t>1</a:t>
              </a:r>
              <a:endParaRPr kumimoji="0" sz="3600" b="0" i="0" u="none" strike="noStrike" kern="1200" cap="none" spc="0" normalizeH="0" baseline="0" noProof="0" dirty="0">
                <a:ln>
                  <a:noFill/>
                </a:ln>
                <a:solidFill>
                  <a:prstClr val="black"/>
                </a:solidFill>
                <a:effectLst/>
                <a:uLnTx/>
                <a:uFillTx/>
                <a:latin typeface="Arial Narrow" panose="020B0606020202030204" pitchFamily="34" charset="0"/>
                <a:ea typeface="+mn-ea"/>
                <a:cs typeface="Arial"/>
              </a:endParaRPr>
            </a:p>
          </p:txBody>
        </p:sp>
      </p:grpSp>
      <p:grpSp>
        <p:nvGrpSpPr>
          <p:cNvPr id="59" name="Grupo 58">
            <a:extLst>
              <a:ext uri="{FF2B5EF4-FFF2-40B4-BE49-F238E27FC236}">
                <a16:creationId xmlns:a16="http://schemas.microsoft.com/office/drawing/2014/main" id="{CE587EA1-3F0E-D642-E770-9AA8D9573757}"/>
              </a:ext>
            </a:extLst>
          </p:cNvPr>
          <p:cNvGrpSpPr/>
          <p:nvPr/>
        </p:nvGrpSpPr>
        <p:grpSpPr>
          <a:xfrm>
            <a:off x="682019" y="1736473"/>
            <a:ext cx="2074946" cy="1235366"/>
            <a:chOff x="2295797" y="1461601"/>
            <a:chExt cx="3490599" cy="3936663"/>
          </a:xfrm>
        </p:grpSpPr>
        <p:sp>
          <p:nvSpPr>
            <p:cNvPr id="71" name="Forma libre 4">
              <a:extLst>
                <a:ext uri="{FF2B5EF4-FFF2-40B4-BE49-F238E27FC236}">
                  <a16:creationId xmlns:a16="http://schemas.microsoft.com/office/drawing/2014/main" id="{0C6FE8D2-A368-E35C-9094-7FFEDB23A32D}"/>
                </a:ext>
              </a:extLst>
            </p:cNvPr>
            <p:cNvSpPr/>
            <p:nvPr/>
          </p:nvSpPr>
          <p:spPr>
            <a:xfrm>
              <a:off x="2315939" y="1469969"/>
              <a:ext cx="3470457" cy="3928295"/>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1270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dirty="0"/>
            </a:p>
          </p:txBody>
        </p:sp>
        <p:sp>
          <p:nvSpPr>
            <p:cNvPr id="74" name="Forma libre 39">
              <a:extLst>
                <a:ext uri="{FF2B5EF4-FFF2-40B4-BE49-F238E27FC236}">
                  <a16:creationId xmlns:a16="http://schemas.microsoft.com/office/drawing/2014/main" id="{BD6EB27E-707A-8E55-0AD0-C2EA9E7C8B30}"/>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127000">
              <a:solidFill>
                <a:schemeClr val="bg1">
                  <a:lumMod val="9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dirty="0"/>
            </a:p>
          </p:txBody>
        </p:sp>
      </p:grpSp>
      <p:pic>
        <p:nvPicPr>
          <p:cNvPr id="56" name="Gráfico 55" descr="Signo de interrogación">
            <a:extLst>
              <a:ext uri="{FF2B5EF4-FFF2-40B4-BE49-F238E27FC236}">
                <a16:creationId xmlns:a16="http://schemas.microsoft.com/office/drawing/2014/main" id="{2A659E8F-9D7B-3259-603E-0FC6656AB7C1}"/>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234512" y="1472546"/>
            <a:ext cx="906988" cy="906988"/>
          </a:xfrm>
          <a:prstGeom prst="rect">
            <a:avLst/>
          </a:prstGeom>
          <a:effectLst>
            <a:outerShdw blurRad="50800" dist="38100" algn="l" rotWithShape="0">
              <a:prstClr val="black">
                <a:alpha val="40000"/>
              </a:prstClr>
            </a:outerShdw>
          </a:effectLst>
        </p:spPr>
      </p:pic>
      <p:grpSp>
        <p:nvGrpSpPr>
          <p:cNvPr id="79" name="Grupo 78">
            <a:extLst>
              <a:ext uri="{FF2B5EF4-FFF2-40B4-BE49-F238E27FC236}">
                <a16:creationId xmlns:a16="http://schemas.microsoft.com/office/drawing/2014/main" id="{23EB52B1-426F-682C-4BED-FA02D5BA7342}"/>
              </a:ext>
            </a:extLst>
          </p:cNvPr>
          <p:cNvGrpSpPr/>
          <p:nvPr/>
        </p:nvGrpSpPr>
        <p:grpSpPr>
          <a:xfrm>
            <a:off x="714541" y="3473732"/>
            <a:ext cx="2074946" cy="1235366"/>
            <a:chOff x="2295797" y="1461601"/>
            <a:chExt cx="3490599" cy="3936663"/>
          </a:xfrm>
        </p:grpSpPr>
        <p:sp>
          <p:nvSpPr>
            <p:cNvPr id="80" name="Forma libre 4">
              <a:extLst>
                <a:ext uri="{FF2B5EF4-FFF2-40B4-BE49-F238E27FC236}">
                  <a16:creationId xmlns:a16="http://schemas.microsoft.com/office/drawing/2014/main" id="{46A24ACC-67E0-EA0E-8403-C66DEF9A8527}"/>
                </a:ext>
              </a:extLst>
            </p:cNvPr>
            <p:cNvSpPr/>
            <p:nvPr/>
          </p:nvSpPr>
          <p:spPr>
            <a:xfrm>
              <a:off x="2315939" y="1469969"/>
              <a:ext cx="3470457" cy="3928295"/>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1270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dirty="0"/>
            </a:p>
          </p:txBody>
        </p:sp>
        <p:sp>
          <p:nvSpPr>
            <p:cNvPr id="81" name="Forma libre 39">
              <a:extLst>
                <a:ext uri="{FF2B5EF4-FFF2-40B4-BE49-F238E27FC236}">
                  <a16:creationId xmlns:a16="http://schemas.microsoft.com/office/drawing/2014/main" id="{7383FACA-5E69-4190-C7EF-77190D18EAD9}"/>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127000">
              <a:solidFill>
                <a:schemeClr val="bg1">
                  <a:lumMod val="9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dirty="0"/>
            </a:p>
          </p:txBody>
        </p:sp>
      </p:grpSp>
      <p:pic>
        <p:nvPicPr>
          <p:cNvPr id="92" name="Gráfico 91" descr="Martillo de juez">
            <a:extLst>
              <a:ext uri="{FF2B5EF4-FFF2-40B4-BE49-F238E27FC236}">
                <a16:creationId xmlns:a16="http://schemas.microsoft.com/office/drawing/2014/main" id="{3C66BCEA-A1D3-0312-B05C-D24B0085113F}"/>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440178" y="3041679"/>
            <a:ext cx="984437" cy="984437"/>
          </a:xfrm>
          <a:prstGeom prst="rect">
            <a:avLst/>
          </a:prstGeom>
          <a:effectLst>
            <a:outerShdw blurRad="50800" dist="38100" dir="2700000" algn="tl" rotWithShape="0">
              <a:prstClr val="black">
                <a:alpha val="40000"/>
              </a:prstClr>
            </a:outerShdw>
          </a:effectLst>
        </p:spPr>
      </p:pic>
      <p:grpSp>
        <p:nvGrpSpPr>
          <p:cNvPr id="86" name="Grupo 85">
            <a:extLst>
              <a:ext uri="{FF2B5EF4-FFF2-40B4-BE49-F238E27FC236}">
                <a16:creationId xmlns:a16="http://schemas.microsoft.com/office/drawing/2014/main" id="{95B3990F-63EE-FD4E-ADE7-33E27CD79D0A}"/>
              </a:ext>
            </a:extLst>
          </p:cNvPr>
          <p:cNvGrpSpPr/>
          <p:nvPr/>
        </p:nvGrpSpPr>
        <p:grpSpPr>
          <a:xfrm>
            <a:off x="659642" y="5183670"/>
            <a:ext cx="2074946" cy="1235366"/>
            <a:chOff x="2295797" y="1461601"/>
            <a:chExt cx="3490599" cy="3936663"/>
          </a:xfrm>
        </p:grpSpPr>
        <p:sp>
          <p:nvSpPr>
            <p:cNvPr id="94" name="Forma libre 4">
              <a:extLst>
                <a:ext uri="{FF2B5EF4-FFF2-40B4-BE49-F238E27FC236}">
                  <a16:creationId xmlns:a16="http://schemas.microsoft.com/office/drawing/2014/main" id="{43089D16-CEB6-7ADC-DA12-ECEB58A25318}"/>
                </a:ext>
              </a:extLst>
            </p:cNvPr>
            <p:cNvSpPr/>
            <p:nvPr/>
          </p:nvSpPr>
          <p:spPr>
            <a:xfrm>
              <a:off x="2315939" y="1469969"/>
              <a:ext cx="3470457" cy="3928295"/>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1270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dirty="0"/>
            </a:p>
          </p:txBody>
        </p:sp>
        <p:sp>
          <p:nvSpPr>
            <p:cNvPr id="95" name="Forma libre 39">
              <a:extLst>
                <a:ext uri="{FF2B5EF4-FFF2-40B4-BE49-F238E27FC236}">
                  <a16:creationId xmlns:a16="http://schemas.microsoft.com/office/drawing/2014/main" id="{2DA418C1-ACE8-094A-FFF7-318AF211AFE7}"/>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127000">
              <a:solidFill>
                <a:schemeClr val="bg1">
                  <a:lumMod val="9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dirty="0"/>
            </a:p>
          </p:txBody>
        </p:sp>
      </p:grpSp>
      <p:pic>
        <p:nvPicPr>
          <p:cNvPr id="4" name="Gráfico 3" descr="Obreros de la construcción">
            <a:extLst>
              <a:ext uri="{FF2B5EF4-FFF2-40B4-BE49-F238E27FC236}">
                <a16:creationId xmlns:a16="http://schemas.microsoft.com/office/drawing/2014/main" id="{F44CE2F4-0F66-01B0-EC18-F3D09F1E860C}"/>
              </a:ext>
            </a:extLst>
          </p:cNvPr>
          <p:cNvPicPr>
            <a:picLocks noChangeAspect="1"/>
          </p:cNvPicPr>
          <p:nvPr/>
        </p:nvPicPr>
        <p:blipFill>
          <a:blip r:embed="rId7">
            <a:extLst>
              <a:ext uri="{96DAC541-7B7A-43D3-8B79-37D633B846F1}">
                <asvg:svgBlip xmlns:asvg="http://schemas.microsoft.com/office/drawing/2016/SVG/main" r:embed="rId8"/>
              </a:ext>
            </a:extLst>
          </a:blip>
          <a:stretch>
            <a:fillRect/>
          </a:stretch>
        </p:blipFill>
        <p:spPr>
          <a:xfrm>
            <a:off x="77939" y="4786572"/>
            <a:ext cx="1117038" cy="1117038"/>
          </a:xfrm>
          <a:prstGeom prst="rect">
            <a:avLst/>
          </a:prstGeom>
          <a:effectLst>
            <a:outerShdw blurRad="50800" dist="38100" dir="2700000" algn="tl" rotWithShape="0">
              <a:prstClr val="black">
                <a:alpha val="40000"/>
              </a:prstClr>
            </a:outerShdw>
          </a:effectLst>
        </p:spPr>
      </p:pic>
      <p:grpSp>
        <p:nvGrpSpPr>
          <p:cNvPr id="96" name="Grupo 95">
            <a:extLst>
              <a:ext uri="{FF2B5EF4-FFF2-40B4-BE49-F238E27FC236}">
                <a16:creationId xmlns:a16="http://schemas.microsoft.com/office/drawing/2014/main" id="{8137A6A8-BA09-B0DA-AEB1-423A0654554E}"/>
              </a:ext>
            </a:extLst>
          </p:cNvPr>
          <p:cNvGrpSpPr/>
          <p:nvPr/>
        </p:nvGrpSpPr>
        <p:grpSpPr>
          <a:xfrm>
            <a:off x="682019" y="6969193"/>
            <a:ext cx="2074946" cy="1235366"/>
            <a:chOff x="2295797" y="1461601"/>
            <a:chExt cx="3490599" cy="3936663"/>
          </a:xfrm>
        </p:grpSpPr>
        <p:sp>
          <p:nvSpPr>
            <p:cNvPr id="97" name="Forma libre 4">
              <a:extLst>
                <a:ext uri="{FF2B5EF4-FFF2-40B4-BE49-F238E27FC236}">
                  <a16:creationId xmlns:a16="http://schemas.microsoft.com/office/drawing/2014/main" id="{4C50BE96-EC04-6D26-ACBB-9E06E0743737}"/>
                </a:ext>
              </a:extLst>
            </p:cNvPr>
            <p:cNvSpPr/>
            <p:nvPr/>
          </p:nvSpPr>
          <p:spPr>
            <a:xfrm>
              <a:off x="2315939" y="1469969"/>
              <a:ext cx="3470457" cy="3928295"/>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1270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dirty="0"/>
            </a:p>
          </p:txBody>
        </p:sp>
        <p:sp>
          <p:nvSpPr>
            <p:cNvPr id="98" name="Forma libre 39">
              <a:extLst>
                <a:ext uri="{FF2B5EF4-FFF2-40B4-BE49-F238E27FC236}">
                  <a16:creationId xmlns:a16="http://schemas.microsoft.com/office/drawing/2014/main" id="{62BEBF21-CC45-3EF7-1029-152053727472}"/>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127000">
              <a:solidFill>
                <a:schemeClr val="bg1">
                  <a:lumMod val="9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dirty="0"/>
            </a:p>
          </p:txBody>
        </p:sp>
      </p:grpSp>
      <p:pic>
        <p:nvPicPr>
          <p:cNvPr id="93" name="Gráfico 92" descr="Marca de verificación">
            <a:extLst>
              <a:ext uri="{FF2B5EF4-FFF2-40B4-BE49-F238E27FC236}">
                <a16:creationId xmlns:a16="http://schemas.microsoft.com/office/drawing/2014/main" id="{D69F27FE-2415-737B-CF44-BF5516916B9D}"/>
              </a:ext>
            </a:extLst>
          </p:cNvPr>
          <p:cNvPicPr>
            <a:picLocks noChangeAspect="1"/>
          </p:cNvPicPr>
          <p:nvPr/>
        </p:nvPicPr>
        <p:blipFill>
          <a:blip r:embed="rId9">
            <a:extLst>
              <a:ext uri="{96DAC541-7B7A-43D3-8B79-37D633B846F1}">
                <asvg:svgBlip xmlns:asvg="http://schemas.microsoft.com/office/drawing/2016/SVG/main" r:embed="rId10"/>
              </a:ext>
            </a:extLst>
          </a:blip>
          <a:stretch>
            <a:fillRect/>
          </a:stretch>
        </p:blipFill>
        <p:spPr>
          <a:xfrm>
            <a:off x="399404" y="6778258"/>
            <a:ext cx="857634" cy="857634"/>
          </a:xfrm>
          <a:prstGeom prst="rect">
            <a:avLst/>
          </a:prstGeom>
          <a:effectLst>
            <a:outerShdw blurRad="50800" dist="38100" dir="2700000" algn="tl" rotWithShape="0">
              <a:prstClr val="black">
                <a:alpha val="40000"/>
              </a:prstClr>
            </a:outerShdw>
          </a:effectLst>
        </p:spPr>
      </p:pic>
      <p:pic>
        <p:nvPicPr>
          <p:cNvPr id="99" name="Gráfico 98" descr="Martillo de juez">
            <a:extLst>
              <a:ext uri="{FF2B5EF4-FFF2-40B4-BE49-F238E27FC236}">
                <a16:creationId xmlns:a16="http://schemas.microsoft.com/office/drawing/2014/main" id="{4DED8EC3-9981-E9D8-7388-9E1DD1C800C1}"/>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411222" y="3053258"/>
            <a:ext cx="984437" cy="984437"/>
          </a:xfrm>
          <a:prstGeom prst="rect">
            <a:avLst/>
          </a:prstGeom>
          <a:effectLst>
            <a:outerShdw blurRad="50800" dist="38100" dir="2700000" algn="tl" rotWithShape="0">
              <a:prstClr val="black">
                <a:alpha val="40000"/>
              </a:prstClr>
            </a:outerShdw>
          </a:effectLst>
        </p:spPr>
      </p:pic>
    </p:spTree>
    <p:extLst>
      <p:ext uri="{BB962C8B-B14F-4D97-AF65-F5344CB8AC3E}">
        <p14:creationId xmlns:p14="http://schemas.microsoft.com/office/powerpoint/2010/main" val="165704681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 name="Título 1">
            <a:extLst>
              <a:ext uri="{FF2B5EF4-FFF2-40B4-BE49-F238E27FC236}">
                <a16:creationId xmlns:a16="http://schemas.microsoft.com/office/drawing/2014/main" id="{F047240A-5DB9-43C8-B023-47F87C569441}"/>
              </a:ext>
            </a:extLst>
          </p:cNvPr>
          <p:cNvSpPr txBox="1">
            <a:spLocks/>
          </p:cNvSpPr>
          <p:nvPr/>
        </p:nvSpPr>
        <p:spPr>
          <a:xfrm>
            <a:off x="137527" y="356315"/>
            <a:ext cx="6331728" cy="830997"/>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endParaRPr kumimoji="0" lang="es-CO" sz="2400" b="1"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endParaRP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400" b="1"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rPr>
              <a:t>Etapas del proceso </a:t>
            </a:r>
          </a:p>
        </p:txBody>
      </p:sp>
      <p:grpSp>
        <p:nvGrpSpPr>
          <p:cNvPr id="62" name="Grupo 61">
            <a:extLst>
              <a:ext uri="{FF2B5EF4-FFF2-40B4-BE49-F238E27FC236}">
                <a16:creationId xmlns:a16="http://schemas.microsoft.com/office/drawing/2014/main" id="{3B8E9B3B-942B-4A4A-BC87-819396C66152}"/>
              </a:ext>
            </a:extLst>
          </p:cNvPr>
          <p:cNvGrpSpPr/>
          <p:nvPr/>
        </p:nvGrpSpPr>
        <p:grpSpPr>
          <a:xfrm>
            <a:off x="1" y="-3"/>
            <a:ext cx="6858000" cy="1949117"/>
            <a:chOff x="8304" y="-15226"/>
            <a:chExt cx="12203359" cy="2386469"/>
          </a:xfrm>
        </p:grpSpPr>
        <p:cxnSp>
          <p:nvCxnSpPr>
            <p:cNvPr id="63" name="Conector recto 62">
              <a:extLst>
                <a:ext uri="{FF2B5EF4-FFF2-40B4-BE49-F238E27FC236}">
                  <a16:creationId xmlns:a16="http://schemas.microsoft.com/office/drawing/2014/main" id="{AEDDA5A7-1998-4944-8303-783B0B34E756}"/>
                </a:ext>
              </a:extLst>
            </p:cNvPr>
            <p:cNvCxnSpPr>
              <a:cxnSpLocks/>
            </p:cNvCxnSpPr>
            <p:nvPr/>
          </p:nvCxnSpPr>
          <p:spPr>
            <a:xfrm flipH="1">
              <a:off x="667241" y="106196"/>
              <a:ext cx="1109339" cy="1020430"/>
            </a:xfrm>
            <a:prstGeom prst="line">
              <a:avLst/>
            </a:prstGeom>
            <a:ln>
              <a:solidFill>
                <a:srgbClr val="FF0066"/>
              </a:solidFill>
            </a:ln>
          </p:spPr>
          <p:style>
            <a:lnRef idx="1">
              <a:schemeClr val="accent1"/>
            </a:lnRef>
            <a:fillRef idx="0">
              <a:schemeClr val="accent1"/>
            </a:fillRef>
            <a:effectRef idx="0">
              <a:schemeClr val="accent1"/>
            </a:effectRef>
            <a:fontRef idx="minor">
              <a:schemeClr val="tx1"/>
            </a:fontRef>
          </p:style>
        </p:cxnSp>
        <p:sp>
          <p:nvSpPr>
            <p:cNvPr id="64" name="object 12">
              <a:extLst>
                <a:ext uri="{FF2B5EF4-FFF2-40B4-BE49-F238E27FC236}">
                  <a16:creationId xmlns:a16="http://schemas.microsoft.com/office/drawing/2014/main" id="{EC409258-3186-46BA-B524-05856A720A68}"/>
                </a:ext>
              </a:extLst>
            </p:cNvPr>
            <p:cNvSpPr/>
            <p:nvPr/>
          </p:nvSpPr>
          <p:spPr>
            <a:xfrm>
              <a:off x="57685" y="150491"/>
              <a:ext cx="12153978" cy="276850"/>
            </a:xfrm>
            <a:custGeom>
              <a:avLst/>
              <a:gdLst/>
              <a:ahLst/>
              <a:cxnLst/>
              <a:rect l="l" t="t" r="r" b="b"/>
              <a:pathLst>
                <a:path w="10983595" h="250190">
                  <a:moveTo>
                    <a:pt x="0" y="0"/>
                  </a:moveTo>
                  <a:lnTo>
                    <a:pt x="49689" y="9666"/>
                  </a:lnTo>
                  <a:lnTo>
                    <a:pt x="99407" y="19108"/>
                  </a:lnTo>
                  <a:lnTo>
                    <a:pt x="149154" y="28327"/>
                  </a:lnTo>
                  <a:lnTo>
                    <a:pt x="198928" y="37326"/>
                  </a:lnTo>
                  <a:lnTo>
                    <a:pt x="248730" y="46106"/>
                  </a:lnTo>
                  <a:lnTo>
                    <a:pt x="298560" y="54669"/>
                  </a:lnTo>
                  <a:lnTo>
                    <a:pt x="348415" y="63017"/>
                  </a:lnTo>
                  <a:lnTo>
                    <a:pt x="398297" y="71153"/>
                  </a:lnTo>
                  <a:lnTo>
                    <a:pt x="448204" y="79078"/>
                  </a:lnTo>
                  <a:lnTo>
                    <a:pt x="498136" y="86794"/>
                  </a:lnTo>
                  <a:lnTo>
                    <a:pt x="548093" y="94303"/>
                  </a:lnTo>
                  <a:lnTo>
                    <a:pt x="598074" y="101607"/>
                  </a:lnTo>
                  <a:lnTo>
                    <a:pt x="648079" y="108708"/>
                  </a:lnTo>
                  <a:lnTo>
                    <a:pt x="698106" y="115608"/>
                  </a:lnTo>
                  <a:lnTo>
                    <a:pt x="748157" y="122308"/>
                  </a:lnTo>
                  <a:lnTo>
                    <a:pt x="798229" y="128812"/>
                  </a:lnTo>
                  <a:lnTo>
                    <a:pt x="848323" y="135120"/>
                  </a:lnTo>
                  <a:lnTo>
                    <a:pt x="898438" y="141235"/>
                  </a:lnTo>
                  <a:lnTo>
                    <a:pt x="948574" y="147159"/>
                  </a:lnTo>
                  <a:lnTo>
                    <a:pt x="998730" y="152894"/>
                  </a:lnTo>
                  <a:lnTo>
                    <a:pt x="1048906" y="158441"/>
                  </a:lnTo>
                  <a:lnTo>
                    <a:pt x="1099101" y="163802"/>
                  </a:lnTo>
                  <a:lnTo>
                    <a:pt x="1149315" y="168980"/>
                  </a:lnTo>
                  <a:lnTo>
                    <a:pt x="1199546" y="173977"/>
                  </a:lnTo>
                  <a:lnTo>
                    <a:pt x="1249796" y="178794"/>
                  </a:lnTo>
                  <a:lnTo>
                    <a:pt x="1300063" y="183433"/>
                  </a:lnTo>
                  <a:lnTo>
                    <a:pt x="1350347" y="187897"/>
                  </a:lnTo>
                  <a:lnTo>
                    <a:pt x="1400646" y="192186"/>
                  </a:lnTo>
                  <a:lnTo>
                    <a:pt x="1450962" y="196304"/>
                  </a:lnTo>
                  <a:lnTo>
                    <a:pt x="1501293" y="200253"/>
                  </a:lnTo>
                  <a:lnTo>
                    <a:pt x="1551639" y="204033"/>
                  </a:lnTo>
                  <a:lnTo>
                    <a:pt x="1601999" y="207648"/>
                  </a:lnTo>
                  <a:lnTo>
                    <a:pt x="1652373" y="211098"/>
                  </a:lnTo>
                  <a:lnTo>
                    <a:pt x="1702761" y="214387"/>
                  </a:lnTo>
                  <a:lnTo>
                    <a:pt x="1753161" y="217515"/>
                  </a:lnTo>
                  <a:lnTo>
                    <a:pt x="1803573" y="220486"/>
                  </a:lnTo>
                  <a:lnTo>
                    <a:pt x="1853998" y="223300"/>
                  </a:lnTo>
                  <a:lnTo>
                    <a:pt x="1904434" y="225960"/>
                  </a:lnTo>
                  <a:lnTo>
                    <a:pt x="1954881" y="228468"/>
                  </a:lnTo>
                  <a:lnTo>
                    <a:pt x="2005338" y="230825"/>
                  </a:lnTo>
                  <a:lnTo>
                    <a:pt x="2055805" y="233035"/>
                  </a:lnTo>
                  <a:lnTo>
                    <a:pt x="2106282" y="235098"/>
                  </a:lnTo>
                  <a:lnTo>
                    <a:pt x="2156767" y="237016"/>
                  </a:lnTo>
                  <a:lnTo>
                    <a:pt x="2207261" y="238792"/>
                  </a:lnTo>
                  <a:lnTo>
                    <a:pt x="2257763" y="240428"/>
                  </a:lnTo>
                  <a:lnTo>
                    <a:pt x="2308273" y="241924"/>
                  </a:lnTo>
                  <a:lnTo>
                    <a:pt x="2358789" y="243285"/>
                  </a:lnTo>
                  <a:lnTo>
                    <a:pt x="2409313" y="244510"/>
                  </a:lnTo>
                  <a:lnTo>
                    <a:pt x="2459842" y="245603"/>
                  </a:lnTo>
                  <a:lnTo>
                    <a:pt x="2510376" y="246566"/>
                  </a:lnTo>
                  <a:lnTo>
                    <a:pt x="2560916" y="247399"/>
                  </a:lnTo>
                  <a:lnTo>
                    <a:pt x="2611460" y="248106"/>
                  </a:lnTo>
                  <a:lnTo>
                    <a:pt x="2662009" y="248688"/>
                  </a:lnTo>
                  <a:lnTo>
                    <a:pt x="2712561" y="249147"/>
                  </a:lnTo>
                  <a:lnTo>
                    <a:pt x="2763116" y="249484"/>
                  </a:lnTo>
                  <a:lnTo>
                    <a:pt x="2813674" y="249703"/>
                  </a:lnTo>
                  <a:lnTo>
                    <a:pt x="2864234" y="249805"/>
                  </a:lnTo>
                  <a:lnTo>
                    <a:pt x="2914795" y="249792"/>
                  </a:lnTo>
                  <a:lnTo>
                    <a:pt x="2965358" y="249665"/>
                  </a:lnTo>
                  <a:lnTo>
                    <a:pt x="3015921" y="249428"/>
                  </a:lnTo>
                  <a:lnTo>
                    <a:pt x="3066485" y="249081"/>
                  </a:lnTo>
                  <a:lnTo>
                    <a:pt x="3117048" y="248627"/>
                  </a:lnTo>
                  <a:lnTo>
                    <a:pt x="3167611" y="248067"/>
                  </a:lnTo>
                  <a:lnTo>
                    <a:pt x="3218172" y="247404"/>
                  </a:lnTo>
                  <a:lnTo>
                    <a:pt x="3268731" y="246640"/>
                  </a:lnTo>
                  <a:lnTo>
                    <a:pt x="3319288" y="245776"/>
                  </a:lnTo>
                  <a:lnTo>
                    <a:pt x="3369843" y="244815"/>
                  </a:lnTo>
                  <a:lnTo>
                    <a:pt x="3420394" y="243758"/>
                  </a:lnTo>
                  <a:lnTo>
                    <a:pt x="3470942" y="242608"/>
                  </a:lnTo>
                  <a:lnTo>
                    <a:pt x="3521485" y="241366"/>
                  </a:lnTo>
                  <a:lnTo>
                    <a:pt x="3572024" y="240034"/>
                  </a:lnTo>
                  <a:lnTo>
                    <a:pt x="3622557" y="238614"/>
                  </a:lnTo>
                  <a:lnTo>
                    <a:pt x="3673085" y="237109"/>
                  </a:lnTo>
                  <a:lnTo>
                    <a:pt x="3723606" y="235520"/>
                  </a:lnTo>
                  <a:lnTo>
                    <a:pt x="3774121" y="233848"/>
                  </a:lnTo>
                  <a:lnTo>
                    <a:pt x="3824629" y="232097"/>
                  </a:lnTo>
                  <a:lnTo>
                    <a:pt x="3875130" y="230268"/>
                  </a:lnTo>
                  <a:lnTo>
                    <a:pt x="3925622" y="228363"/>
                  </a:lnTo>
                  <a:lnTo>
                    <a:pt x="3976105" y="226384"/>
                  </a:lnTo>
                  <a:lnTo>
                    <a:pt x="4026580" y="224333"/>
                  </a:lnTo>
                  <a:lnTo>
                    <a:pt x="4077045" y="222212"/>
                  </a:lnTo>
                  <a:lnTo>
                    <a:pt x="4127500" y="220022"/>
                  </a:lnTo>
                  <a:lnTo>
                    <a:pt x="4177944" y="217766"/>
                  </a:lnTo>
                  <a:lnTo>
                    <a:pt x="4228560" y="215441"/>
                  </a:lnTo>
                  <a:lnTo>
                    <a:pt x="4279174" y="213058"/>
                  </a:lnTo>
                  <a:lnTo>
                    <a:pt x="4329787" y="210619"/>
                  </a:lnTo>
                  <a:lnTo>
                    <a:pt x="4380399" y="208128"/>
                  </a:lnTo>
                  <a:lnTo>
                    <a:pt x="4431009" y="205585"/>
                  </a:lnTo>
                  <a:lnTo>
                    <a:pt x="4481618" y="202994"/>
                  </a:lnTo>
                  <a:lnTo>
                    <a:pt x="4532226" y="200356"/>
                  </a:lnTo>
                  <a:lnTo>
                    <a:pt x="4582833" y="197673"/>
                  </a:lnTo>
                  <a:lnTo>
                    <a:pt x="4633439" y="194948"/>
                  </a:lnTo>
                  <a:lnTo>
                    <a:pt x="4684044" y="192182"/>
                  </a:lnTo>
                  <a:lnTo>
                    <a:pt x="4734648" y="189378"/>
                  </a:lnTo>
                  <a:lnTo>
                    <a:pt x="4785251" y="186539"/>
                  </a:lnTo>
                  <a:lnTo>
                    <a:pt x="4835854" y="183665"/>
                  </a:lnTo>
                  <a:lnTo>
                    <a:pt x="4886456" y="180760"/>
                  </a:lnTo>
                  <a:lnTo>
                    <a:pt x="4937057" y="177825"/>
                  </a:lnTo>
                  <a:lnTo>
                    <a:pt x="4987657" y="174863"/>
                  </a:lnTo>
                  <a:lnTo>
                    <a:pt x="5038257" y="171876"/>
                  </a:lnTo>
                  <a:lnTo>
                    <a:pt x="5088857" y="168865"/>
                  </a:lnTo>
                  <a:lnTo>
                    <a:pt x="5139456" y="165834"/>
                  </a:lnTo>
                  <a:lnTo>
                    <a:pt x="5190055" y="162784"/>
                  </a:lnTo>
                  <a:lnTo>
                    <a:pt x="5240653" y="159717"/>
                  </a:lnTo>
                  <a:lnTo>
                    <a:pt x="5291251" y="156636"/>
                  </a:lnTo>
                  <a:lnTo>
                    <a:pt x="5341850" y="153542"/>
                  </a:lnTo>
                  <a:lnTo>
                    <a:pt x="5392447" y="150439"/>
                  </a:lnTo>
                  <a:lnTo>
                    <a:pt x="5443045" y="147327"/>
                  </a:lnTo>
                  <a:lnTo>
                    <a:pt x="5493643" y="144209"/>
                  </a:lnTo>
                  <a:lnTo>
                    <a:pt x="5544241" y="141087"/>
                  </a:lnTo>
                  <a:lnTo>
                    <a:pt x="5594840" y="137964"/>
                  </a:lnTo>
                  <a:lnTo>
                    <a:pt x="5645438" y="134842"/>
                  </a:lnTo>
                  <a:lnTo>
                    <a:pt x="5696036" y="131722"/>
                  </a:lnTo>
                  <a:lnTo>
                    <a:pt x="5746635" y="128607"/>
                  </a:lnTo>
                  <a:lnTo>
                    <a:pt x="5797235" y="125499"/>
                  </a:lnTo>
                  <a:lnTo>
                    <a:pt x="5847834" y="122401"/>
                  </a:lnTo>
                  <a:lnTo>
                    <a:pt x="5898435" y="119313"/>
                  </a:lnTo>
                  <a:lnTo>
                    <a:pt x="5949035" y="116239"/>
                  </a:lnTo>
                  <a:lnTo>
                    <a:pt x="5999637" y="113181"/>
                  </a:lnTo>
                  <a:lnTo>
                    <a:pt x="6050239" y="110141"/>
                  </a:lnTo>
                  <a:lnTo>
                    <a:pt x="6100842" y="107120"/>
                  </a:lnTo>
                  <a:lnTo>
                    <a:pt x="6151445" y="104121"/>
                  </a:lnTo>
                  <a:lnTo>
                    <a:pt x="6202050" y="101147"/>
                  </a:lnTo>
                  <a:lnTo>
                    <a:pt x="6252655" y="98199"/>
                  </a:lnTo>
                  <a:lnTo>
                    <a:pt x="6303261" y="95280"/>
                  </a:lnTo>
                  <a:lnTo>
                    <a:pt x="6353869" y="92391"/>
                  </a:lnTo>
                  <a:lnTo>
                    <a:pt x="6404477" y="89535"/>
                  </a:lnTo>
                  <a:lnTo>
                    <a:pt x="6455087" y="86714"/>
                  </a:lnTo>
                  <a:lnTo>
                    <a:pt x="6505698" y="83930"/>
                  </a:lnTo>
                  <a:lnTo>
                    <a:pt x="6556310" y="81185"/>
                  </a:lnTo>
                  <a:lnTo>
                    <a:pt x="6606924" y="78482"/>
                  </a:lnTo>
                  <a:lnTo>
                    <a:pt x="6657539" y="75822"/>
                  </a:lnTo>
                  <a:lnTo>
                    <a:pt x="6708155" y="73208"/>
                  </a:lnTo>
                  <a:lnTo>
                    <a:pt x="6758773" y="70642"/>
                  </a:lnTo>
                  <a:lnTo>
                    <a:pt x="6809392" y="68126"/>
                  </a:lnTo>
                  <a:lnTo>
                    <a:pt x="6860014" y="65662"/>
                  </a:lnTo>
                  <a:lnTo>
                    <a:pt x="6910637" y="63253"/>
                  </a:lnTo>
                  <a:lnTo>
                    <a:pt x="6961261" y="60900"/>
                  </a:lnTo>
                  <a:lnTo>
                    <a:pt x="7011888" y="58605"/>
                  </a:lnTo>
                  <a:lnTo>
                    <a:pt x="7062516" y="56372"/>
                  </a:lnTo>
                  <a:lnTo>
                    <a:pt x="7113146" y="54201"/>
                  </a:lnTo>
                  <a:lnTo>
                    <a:pt x="7163779" y="52095"/>
                  </a:lnTo>
                  <a:lnTo>
                    <a:pt x="7214413" y="50057"/>
                  </a:lnTo>
                  <a:lnTo>
                    <a:pt x="7265049" y="48087"/>
                  </a:lnTo>
                  <a:lnTo>
                    <a:pt x="7315688" y="46190"/>
                  </a:lnTo>
                  <a:lnTo>
                    <a:pt x="7366329" y="44366"/>
                  </a:lnTo>
                  <a:lnTo>
                    <a:pt x="7416972" y="42618"/>
                  </a:lnTo>
                  <a:lnTo>
                    <a:pt x="7467618" y="40948"/>
                  </a:lnTo>
                  <a:lnTo>
                    <a:pt x="7518266" y="39358"/>
                  </a:lnTo>
                  <a:lnTo>
                    <a:pt x="7568917" y="37850"/>
                  </a:lnTo>
                  <a:lnTo>
                    <a:pt x="7619570" y="36426"/>
                  </a:lnTo>
                  <a:lnTo>
                    <a:pt x="7670226" y="35090"/>
                  </a:lnTo>
                  <a:lnTo>
                    <a:pt x="7720884" y="33842"/>
                  </a:lnTo>
                  <a:lnTo>
                    <a:pt x="7771545" y="32684"/>
                  </a:lnTo>
                  <a:lnTo>
                    <a:pt x="7822209" y="31620"/>
                  </a:lnTo>
                  <a:lnTo>
                    <a:pt x="7872876" y="30651"/>
                  </a:lnTo>
                  <a:lnTo>
                    <a:pt x="7923546" y="29780"/>
                  </a:lnTo>
                  <a:lnTo>
                    <a:pt x="7974218" y="29007"/>
                  </a:lnTo>
                  <a:lnTo>
                    <a:pt x="8024894" y="28337"/>
                  </a:lnTo>
                  <a:lnTo>
                    <a:pt x="8075573" y="27770"/>
                  </a:lnTo>
                  <a:lnTo>
                    <a:pt x="8126255" y="27309"/>
                  </a:lnTo>
                  <a:lnTo>
                    <a:pt x="8176940" y="26956"/>
                  </a:lnTo>
                  <a:lnTo>
                    <a:pt x="8227629" y="26714"/>
                  </a:lnTo>
                  <a:lnTo>
                    <a:pt x="8278321" y="26584"/>
                  </a:lnTo>
                  <a:lnTo>
                    <a:pt x="8329016" y="26568"/>
                  </a:lnTo>
                  <a:lnTo>
                    <a:pt x="8379715" y="26669"/>
                  </a:lnTo>
                  <a:lnTo>
                    <a:pt x="8430417" y="26889"/>
                  </a:lnTo>
                  <a:lnTo>
                    <a:pt x="8481123" y="27229"/>
                  </a:lnTo>
                  <a:lnTo>
                    <a:pt x="8531832" y="27693"/>
                  </a:lnTo>
                  <a:lnTo>
                    <a:pt x="8582545" y="28282"/>
                  </a:lnTo>
                  <a:lnTo>
                    <a:pt x="8633224" y="28998"/>
                  </a:lnTo>
                  <a:lnTo>
                    <a:pt x="8683903" y="29845"/>
                  </a:lnTo>
                  <a:lnTo>
                    <a:pt x="8734579" y="30826"/>
                  </a:lnTo>
                  <a:lnTo>
                    <a:pt x="8785254" y="31942"/>
                  </a:lnTo>
                  <a:lnTo>
                    <a:pt x="8835926" y="33196"/>
                  </a:lnTo>
                  <a:lnTo>
                    <a:pt x="8886595" y="34590"/>
                  </a:lnTo>
                  <a:lnTo>
                    <a:pt x="8937260" y="36127"/>
                  </a:lnTo>
                  <a:lnTo>
                    <a:pt x="8987920" y="37809"/>
                  </a:lnTo>
                  <a:lnTo>
                    <a:pt x="9038576" y="39637"/>
                  </a:lnTo>
                  <a:lnTo>
                    <a:pt x="9089225" y="41615"/>
                  </a:lnTo>
                  <a:lnTo>
                    <a:pt x="9139869" y="43744"/>
                  </a:lnTo>
                  <a:lnTo>
                    <a:pt x="9190505" y="46027"/>
                  </a:lnTo>
                  <a:lnTo>
                    <a:pt x="9241134" y="48466"/>
                  </a:lnTo>
                  <a:lnTo>
                    <a:pt x="9291755" y="51064"/>
                  </a:lnTo>
                  <a:lnTo>
                    <a:pt x="9342368" y="53821"/>
                  </a:lnTo>
                  <a:lnTo>
                    <a:pt x="9392971" y="56742"/>
                  </a:lnTo>
                  <a:lnTo>
                    <a:pt x="9443564" y="59827"/>
                  </a:lnTo>
                  <a:lnTo>
                    <a:pt x="9494147" y="63080"/>
                  </a:lnTo>
                  <a:lnTo>
                    <a:pt x="9544718" y="66502"/>
                  </a:lnTo>
                  <a:lnTo>
                    <a:pt x="9595278" y="70095"/>
                  </a:lnTo>
                  <a:lnTo>
                    <a:pt x="9645826" y="73863"/>
                  </a:lnTo>
                  <a:lnTo>
                    <a:pt x="9696361" y="77807"/>
                  </a:lnTo>
                  <a:lnTo>
                    <a:pt x="9746882" y="81929"/>
                  </a:lnTo>
                  <a:lnTo>
                    <a:pt x="9797389" y="86233"/>
                  </a:lnTo>
                  <a:lnTo>
                    <a:pt x="9847813" y="90712"/>
                  </a:lnTo>
                  <a:lnTo>
                    <a:pt x="9898221" y="95375"/>
                  </a:lnTo>
                  <a:lnTo>
                    <a:pt x="9948611" y="100225"/>
                  </a:lnTo>
                  <a:lnTo>
                    <a:pt x="9998982" y="105263"/>
                  </a:lnTo>
                  <a:lnTo>
                    <a:pt x="10049333" y="110491"/>
                  </a:lnTo>
                  <a:lnTo>
                    <a:pt x="10099662" y="115912"/>
                  </a:lnTo>
                  <a:lnTo>
                    <a:pt x="10140307" y="120440"/>
                  </a:lnTo>
                  <a:lnTo>
                    <a:pt x="10180939" y="125091"/>
                  </a:lnTo>
                  <a:lnTo>
                    <a:pt x="10221556" y="129871"/>
                  </a:lnTo>
                  <a:lnTo>
                    <a:pt x="10262158" y="134785"/>
                  </a:lnTo>
                  <a:lnTo>
                    <a:pt x="10314349" y="141287"/>
                  </a:lnTo>
                  <a:lnTo>
                    <a:pt x="10331742" y="143510"/>
                  </a:lnTo>
                  <a:lnTo>
                    <a:pt x="10335920" y="144043"/>
                  </a:lnTo>
                  <a:lnTo>
                    <a:pt x="10345267" y="145135"/>
                  </a:lnTo>
                  <a:lnTo>
                    <a:pt x="10354691" y="146215"/>
                  </a:lnTo>
                  <a:lnTo>
                    <a:pt x="10405692" y="152482"/>
                  </a:lnTo>
                  <a:lnTo>
                    <a:pt x="10456672" y="159279"/>
                  </a:lnTo>
                  <a:lnTo>
                    <a:pt x="10507626" y="166560"/>
                  </a:lnTo>
                  <a:lnTo>
                    <a:pt x="10558547" y="174280"/>
                  </a:lnTo>
                  <a:lnTo>
                    <a:pt x="10609430" y="182395"/>
                  </a:lnTo>
                  <a:lnTo>
                    <a:pt x="10660268" y="190858"/>
                  </a:lnTo>
                  <a:lnTo>
                    <a:pt x="10711057" y="199626"/>
                  </a:lnTo>
                  <a:lnTo>
                    <a:pt x="10761789" y="208653"/>
                  </a:lnTo>
                  <a:lnTo>
                    <a:pt x="10812458" y="217895"/>
                  </a:lnTo>
                  <a:lnTo>
                    <a:pt x="10863060" y="227306"/>
                  </a:lnTo>
                  <a:lnTo>
                    <a:pt x="10913588" y="236841"/>
                  </a:lnTo>
                  <a:lnTo>
                    <a:pt x="10964037" y="246456"/>
                  </a:lnTo>
                  <a:lnTo>
                    <a:pt x="10970437" y="247688"/>
                  </a:lnTo>
                  <a:lnTo>
                    <a:pt x="10976902" y="248691"/>
                  </a:lnTo>
                  <a:lnTo>
                    <a:pt x="10983379" y="249580"/>
                  </a:lnTo>
                </a:path>
              </a:pathLst>
            </a:custGeom>
            <a:ln w="28575">
              <a:solidFill>
                <a:srgbClr val="E43A83">
                  <a:alpha val="52000"/>
                </a:srgbClr>
              </a:solidFill>
            </a:ln>
          </p:spPr>
          <p:txBody>
            <a:bodyPr wrap="square" lIns="0" tIns="0" rIns="0" bIns="0" rtlCol="0"/>
            <a:lstStyle/>
            <a:p>
              <a:pPr marL="0" marR="0" lvl="0" indent="0" algn="l" defTabSz="1213226" rtl="0" eaLnBrk="1" fontAlgn="auto" latinLnBrk="0" hangingPunct="1">
                <a:lnSpc>
                  <a:spcPct val="100000"/>
                </a:lnSpc>
                <a:spcBef>
                  <a:spcPts val="0"/>
                </a:spcBef>
                <a:spcAft>
                  <a:spcPts val="0"/>
                </a:spcAft>
                <a:buClrTx/>
                <a:buSzTx/>
                <a:buFontTx/>
                <a:buNone/>
                <a:tabLst/>
                <a:defRPr/>
              </a:pPr>
              <a:endParaRPr kumimoji="0" sz="1992" b="0" i="0" u="none" strike="noStrike" kern="1200" cap="none" spc="0" normalizeH="0" baseline="0" noProof="0" dirty="0">
                <a:ln>
                  <a:noFill/>
                </a:ln>
                <a:solidFill>
                  <a:srgbClr val="FFFFFF"/>
                </a:solidFill>
                <a:effectLst/>
                <a:uLnTx/>
                <a:uFillTx/>
                <a:latin typeface="Arial"/>
                <a:ea typeface="+mn-ea"/>
                <a:cs typeface="+mn-cs"/>
              </a:endParaRPr>
            </a:p>
          </p:txBody>
        </p:sp>
        <p:pic>
          <p:nvPicPr>
            <p:cNvPr id="65" name="Imagen 64">
              <a:extLst>
                <a:ext uri="{FF2B5EF4-FFF2-40B4-BE49-F238E27FC236}">
                  <a16:creationId xmlns:a16="http://schemas.microsoft.com/office/drawing/2014/main" id="{E981A9E6-05EB-428C-9DAC-BB01EAA47A42}"/>
                </a:ext>
              </a:extLst>
            </p:cNvPr>
            <p:cNvPicPr>
              <a:picLocks noChangeAspect="1"/>
            </p:cNvPicPr>
            <p:nvPr/>
          </p:nvPicPr>
          <p:blipFill rotWithShape="1">
            <a:blip r:embed="rId2" cstate="hqprint">
              <a:extLst>
                <a:ext uri="{28A0092B-C50C-407E-A947-70E740481C1C}">
                  <a14:useLocalDpi xmlns:a14="http://schemas.microsoft.com/office/drawing/2010/main" val="0"/>
                </a:ext>
              </a:extLst>
            </a:blip>
            <a:srcRect l="37699"/>
            <a:stretch/>
          </p:blipFill>
          <p:spPr>
            <a:xfrm rot="10800000" flipH="1">
              <a:off x="8304" y="-15226"/>
              <a:ext cx="2381107" cy="2386469"/>
            </a:xfrm>
            <a:prstGeom prst="rect">
              <a:avLst/>
            </a:prstGeom>
          </p:spPr>
        </p:pic>
      </p:grpSp>
      <p:grpSp>
        <p:nvGrpSpPr>
          <p:cNvPr id="2" name="Grupo 1">
            <a:extLst>
              <a:ext uri="{FF2B5EF4-FFF2-40B4-BE49-F238E27FC236}">
                <a16:creationId xmlns:a16="http://schemas.microsoft.com/office/drawing/2014/main" id="{23F71C78-580E-E5A8-3A8E-31D503D83C4C}"/>
              </a:ext>
            </a:extLst>
          </p:cNvPr>
          <p:cNvGrpSpPr/>
          <p:nvPr/>
        </p:nvGrpSpPr>
        <p:grpSpPr>
          <a:xfrm>
            <a:off x="2868496" y="132909"/>
            <a:ext cx="630485" cy="623886"/>
            <a:chOff x="725735" y="5968416"/>
            <a:chExt cx="630485" cy="623886"/>
          </a:xfrm>
          <a:solidFill>
            <a:srgbClr val="FF2481"/>
          </a:solidFill>
        </p:grpSpPr>
        <p:sp>
          <p:nvSpPr>
            <p:cNvPr id="40" name="object 6">
              <a:extLst>
                <a:ext uri="{FF2B5EF4-FFF2-40B4-BE49-F238E27FC236}">
                  <a16:creationId xmlns:a16="http://schemas.microsoft.com/office/drawing/2014/main" id="{43F3C765-CE75-8975-4419-E82DD9F369BD}"/>
                </a:ext>
              </a:extLst>
            </p:cNvPr>
            <p:cNvSpPr/>
            <p:nvPr/>
          </p:nvSpPr>
          <p:spPr>
            <a:xfrm>
              <a:off x="725735" y="5968416"/>
              <a:ext cx="630485" cy="623886"/>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grp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dirty="0">
                <a:ln>
                  <a:noFill/>
                </a:ln>
                <a:solidFill>
                  <a:prstClr val="black"/>
                </a:solidFill>
                <a:effectLst/>
                <a:uLnTx/>
                <a:uFillTx/>
                <a:latin typeface="Arial Narrow" panose="020B0606020202030204" pitchFamily="34" charset="0"/>
                <a:ea typeface="+mn-ea"/>
                <a:cs typeface="+mn-cs"/>
              </a:endParaRPr>
            </a:p>
          </p:txBody>
        </p:sp>
        <p:sp>
          <p:nvSpPr>
            <p:cNvPr id="41" name="object 8">
              <a:extLst>
                <a:ext uri="{FF2B5EF4-FFF2-40B4-BE49-F238E27FC236}">
                  <a16:creationId xmlns:a16="http://schemas.microsoft.com/office/drawing/2014/main" id="{D9C049FA-C7F2-DB3D-2B61-0F4B03451960}"/>
                </a:ext>
              </a:extLst>
            </p:cNvPr>
            <p:cNvSpPr txBox="1"/>
            <p:nvPr/>
          </p:nvSpPr>
          <p:spPr>
            <a:xfrm>
              <a:off x="917722" y="5985491"/>
              <a:ext cx="152044" cy="559949"/>
            </a:xfrm>
            <a:prstGeom prst="rect">
              <a:avLst/>
            </a:prstGeom>
            <a:grpFill/>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lang="es-MX" sz="3600" b="1" i="0" u="none" strike="noStrike" kern="1200" cap="none" spc="2" normalizeH="0" baseline="0" noProof="0" dirty="0">
                  <a:ln>
                    <a:noFill/>
                  </a:ln>
                  <a:solidFill>
                    <a:srgbClr val="FFFFFF"/>
                  </a:solidFill>
                  <a:effectLst/>
                  <a:uLnTx/>
                  <a:uFillTx/>
                  <a:latin typeface="Arial Narrow" panose="020B0606020202030204" pitchFamily="34" charset="0"/>
                  <a:ea typeface="+mn-ea"/>
                  <a:cs typeface="Arial"/>
                </a:rPr>
                <a:t>2</a:t>
              </a:r>
              <a:endParaRPr kumimoji="0" sz="3600" b="0" i="0" u="none" strike="noStrike" kern="1200" cap="none" spc="0" normalizeH="0" baseline="0" noProof="0" dirty="0">
                <a:ln>
                  <a:noFill/>
                </a:ln>
                <a:solidFill>
                  <a:prstClr val="black"/>
                </a:solidFill>
                <a:effectLst/>
                <a:uLnTx/>
                <a:uFillTx/>
                <a:latin typeface="Arial Narrow" panose="020B0606020202030204" pitchFamily="34" charset="0"/>
                <a:ea typeface="+mn-ea"/>
                <a:cs typeface="Arial"/>
              </a:endParaRPr>
            </a:p>
          </p:txBody>
        </p:sp>
      </p:grpSp>
      <p:sp>
        <p:nvSpPr>
          <p:cNvPr id="42" name="Abrir corchete 41">
            <a:extLst>
              <a:ext uri="{FF2B5EF4-FFF2-40B4-BE49-F238E27FC236}">
                <a16:creationId xmlns:a16="http://schemas.microsoft.com/office/drawing/2014/main" id="{BCB7BEC2-01B3-4338-E069-39D0FACFCFAC}"/>
              </a:ext>
            </a:extLst>
          </p:cNvPr>
          <p:cNvSpPr/>
          <p:nvPr/>
        </p:nvSpPr>
        <p:spPr>
          <a:xfrm>
            <a:off x="3234339" y="1703344"/>
            <a:ext cx="142880" cy="6835270"/>
          </a:xfrm>
          <a:prstGeom prst="leftBracket">
            <a:avLst/>
          </a:prstGeom>
          <a:ln w="19050">
            <a:solidFill>
              <a:schemeClr val="bg1">
                <a:lumMod val="75000"/>
              </a:schemeClr>
            </a:solidFill>
            <a:prstDash val="lgDash"/>
          </a:ln>
        </p:spPr>
        <p:style>
          <a:lnRef idx="1">
            <a:schemeClr val="accent1"/>
          </a:lnRef>
          <a:fillRef idx="0">
            <a:schemeClr val="accent1"/>
          </a:fillRef>
          <a:effectRef idx="0">
            <a:schemeClr val="accent1"/>
          </a:effectRef>
          <a:fontRef idx="minor">
            <a:schemeClr val="tx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MX" sz="18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
        <p:nvSpPr>
          <p:cNvPr id="43" name="Título 1">
            <a:extLst>
              <a:ext uri="{FF2B5EF4-FFF2-40B4-BE49-F238E27FC236}">
                <a16:creationId xmlns:a16="http://schemas.microsoft.com/office/drawing/2014/main" id="{635C5323-BEC9-A440-FFC4-51EB8042C49B}"/>
              </a:ext>
            </a:extLst>
          </p:cNvPr>
          <p:cNvSpPr txBox="1">
            <a:spLocks/>
          </p:cNvSpPr>
          <p:nvPr/>
        </p:nvSpPr>
        <p:spPr>
          <a:xfrm>
            <a:off x="-66833" y="2824798"/>
            <a:ext cx="2809920" cy="1200329"/>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Etapa </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Precontractual </a:t>
            </a:r>
            <a:r>
              <a:rPr kumimoji="0" lang="es-MX" sz="1600" b="1"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rPr>
              <a:t>Escogencia de propuesta técnica.</a:t>
            </a:r>
          </a:p>
        </p:txBody>
      </p:sp>
      <p:sp>
        <p:nvSpPr>
          <p:cNvPr id="44" name="Elipse 43">
            <a:extLst>
              <a:ext uri="{FF2B5EF4-FFF2-40B4-BE49-F238E27FC236}">
                <a16:creationId xmlns:a16="http://schemas.microsoft.com/office/drawing/2014/main" id="{593FC16A-1803-E7D3-B96E-6BE57223F3D4}"/>
              </a:ext>
            </a:extLst>
          </p:cNvPr>
          <p:cNvSpPr/>
          <p:nvPr/>
        </p:nvSpPr>
        <p:spPr>
          <a:xfrm>
            <a:off x="1248383" y="2170086"/>
            <a:ext cx="691900" cy="692508"/>
          </a:xfrm>
          <a:prstGeom prst="ellipse">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MX"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pic>
        <p:nvPicPr>
          <p:cNvPr id="45" name="Gráfico 44" descr="Contrato">
            <a:extLst>
              <a:ext uri="{FF2B5EF4-FFF2-40B4-BE49-F238E27FC236}">
                <a16:creationId xmlns:a16="http://schemas.microsoft.com/office/drawing/2014/main" id="{CC02AC89-4494-E7E1-0EFB-9A83D8638BFB}"/>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1344417" y="2260378"/>
            <a:ext cx="505494" cy="505494"/>
          </a:xfrm>
          <a:prstGeom prst="rect">
            <a:avLst/>
          </a:prstGeom>
        </p:spPr>
      </p:pic>
      <p:sp>
        <p:nvSpPr>
          <p:cNvPr id="50" name="CuadroTexto 49">
            <a:extLst>
              <a:ext uri="{FF2B5EF4-FFF2-40B4-BE49-F238E27FC236}">
                <a16:creationId xmlns:a16="http://schemas.microsoft.com/office/drawing/2014/main" id="{9D5E92B7-3701-00A3-F718-6486A2DB8A6E}"/>
              </a:ext>
            </a:extLst>
          </p:cNvPr>
          <p:cNvSpPr txBox="1"/>
          <p:nvPr/>
        </p:nvSpPr>
        <p:spPr>
          <a:xfrm>
            <a:off x="370308" y="4112951"/>
            <a:ext cx="2552415" cy="2123658"/>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En esta etapa se realiza la selección de la persona natural que cumpla con los lineamientos definidos por </a:t>
            </a:r>
            <a:r>
              <a:rPr kumimoji="0" lang="es-MX" sz="110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Comfama</a:t>
            </a:r>
            <a:r>
              <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 y los requisitos específicos solicitados en Seguridad y Salud en el Trabajo. </a:t>
            </a: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La siguiente documentación debe ser cargada al </a:t>
            </a:r>
            <a:r>
              <a:rPr kumimoji="0" lang="es-MX" sz="1100" b="1" i="0" u="none" strike="noStrike" kern="1200" cap="none" spc="0" normalizeH="0" baseline="0" noProof="0" dirty="0">
                <a:ln>
                  <a:noFill/>
                </a:ln>
                <a:solidFill>
                  <a:srgbClr val="595959"/>
                </a:solidFill>
                <a:uLnTx/>
                <a:uFillTx/>
                <a:latin typeface="Arial Narrow" panose="020B0606020202030204" pitchFamily="34" charset="0"/>
                <a:ea typeface="+mn-ea"/>
                <a:cs typeface="+mn-cs"/>
              </a:rPr>
              <a:t>aplicativo arriba o al correo electrónico </a:t>
            </a:r>
            <a:r>
              <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del negociador asignado, si se presenta alguna novedad el negociador deberá enviar estos documentos a seguridad y salud en el trabajo para ser revisados:</a:t>
            </a:r>
          </a:p>
        </p:txBody>
      </p:sp>
      <p:sp>
        <p:nvSpPr>
          <p:cNvPr id="54" name="Título 1">
            <a:extLst>
              <a:ext uri="{FF2B5EF4-FFF2-40B4-BE49-F238E27FC236}">
                <a16:creationId xmlns:a16="http://schemas.microsoft.com/office/drawing/2014/main" id="{20AC7C04-5763-D226-571E-5E350A205692}"/>
              </a:ext>
            </a:extLst>
          </p:cNvPr>
          <p:cNvSpPr txBox="1">
            <a:spLocks/>
          </p:cNvSpPr>
          <p:nvPr/>
        </p:nvSpPr>
        <p:spPr>
          <a:xfrm>
            <a:off x="-16841" y="6242980"/>
            <a:ext cx="2809920" cy="400110"/>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lang="es-MX" sz="2000" b="1" dirty="0">
                <a:solidFill>
                  <a:srgbClr val="EE2B7B"/>
                </a:solidFill>
                <a:effectLst>
                  <a:outerShdw blurRad="38100" dist="38100" dir="2700000" algn="tl">
                    <a:srgbClr val="000000">
                      <a:alpha val="43137"/>
                    </a:srgbClr>
                  </a:outerShdw>
                </a:effectLst>
                <a:latin typeface="Arial Narrow" panose="020B0606020202030204" pitchFamily="34" charset="0"/>
              </a:rPr>
              <a:t>Importante </a:t>
            </a:r>
            <a:endPar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endParaRPr>
          </a:p>
        </p:txBody>
      </p:sp>
      <p:sp>
        <p:nvSpPr>
          <p:cNvPr id="55" name="CuadroTexto 54">
            <a:extLst>
              <a:ext uri="{FF2B5EF4-FFF2-40B4-BE49-F238E27FC236}">
                <a16:creationId xmlns:a16="http://schemas.microsoft.com/office/drawing/2014/main" id="{7A0D7C21-7CBE-5A43-E451-064C794CEA91}"/>
              </a:ext>
            </a:extLst>
          </p:cNvPr>
          <p:cNvSpPr txBox="1"/>
          <p:nvPr/>
        </p:nvSpPr>
        <p:spPr>
          <a:xfrm>
            <a:off x="370307" y="6457699"/>
            <a:ext cx="2552415" cy="1446550"/>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es-CO" sz="1100" b="1"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La persona natural al presentar su </a:t>
            </a:r>
            <a:r>
              <a:rPr lang="es-CO" sz="1100" dirty="0">
                <a:solidFill>
                  <a:srgbClr val="595959"/>
                </a:solidFill>
                <a:latin typeface="Arial Narrow" panose="020B0606020202030204" pitchFamily="34" charset="0"/>
              </a:rPr>
              <a:t>servicio de manera mas acertada debe revisar que requisitos de Seguridad y salud en el trabajo  que están en numeral # 3 de este documento, le aplican según la tarea a realizar, e</a:t>
            </a:r>
            <a:r>
              <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n el caso de que se le adjudique el contrato deberán ser presentados en la etapa contractual.</a:t>
            </a:r>
          </a:p>
        </p:txBody>
      </p:sp>
      <p:sp>
        <p:nvSpPr>
          <p:cNvPr id="18" name="CuadroTexto 17">
            <a:extLst>
              <a:ext uri="{FF2B5EF4-FFF2-40B4-BE49-F238E27FC236}">
                <a16:creationId xmlns:a16="http://schemas.microsoft.com/office/drawing/2014/main" id="{8BBDA2FD-3033-E270-7435-8C030F2CEEF4}"/>
              </a:ext>
            </a:extLst>
          </p:cNvPr>
          <p:cNvSpPr txBox="1"/>
          <p:nvPr/>
        </p:nvSpPr>
        <p:spPr>
          <a:xfrm>
            <a:off x="3764368" y="2074706"/>
            <a:ext cx="2899970" cy="461665"/>
          </a:xfrm>
          <a:prstGeom prst="rect">
            <a:avLst/>
          </a:prstGeom>
          <a:noFill/>
        </p:spPr>
        <p:txBody>
          <a:bodyPr wrap="square" anchor="ctr">
            <a:spAutoFit/>
          </a:bodyPr>
          <a:lstStyle/>
          <a:p>
            <a:pPr marR="0" lvl="0" defTabSz="914400" rtl="0" eaLnBrk="1" fontAlgn="auto" latinLnBrk="0" hangingPunct="1">
              <a:lnSpc>
                <a:spcPct val="100000"/>
              </a:lnSpc>
              <a:spcBef>
                <a:spcPts val="0"/>
              </a:spcBef>
              <a:spcAft>
                <a:spcPts val="0"/>
              </a:spcAft>
              <a:buClr>
                <a:srgbClr val="FF2481"/>
              </a:buClr>
              <a:buSzPct val="200000"/>
              <a:tabLst/>
              <a:defRPr/>
            </a:pPr>
            <a:r>
              <a:rPr kumimoji="0" lang="es-CO" sz="1200" b="1" i="0" u="none" strike="noStrike" kern="1200" cap="none" spc="0" normalizeH="0" baseline="0" noProof="0" dirty="0">
                <a:ln>
                  <a:noFill/>
                </a:ln>
                <a:solidFill>
                  <a:srgbClr val="FF2481"/>
                </a:solidFill>
                <a:effectLst/>
                <a:uLnTx/>
                <a:uFillTx/>
                <a:latin typeface="Arial Narrow" panose="020B0606020202030204" pitchFamily="34" charset="0"/>
              </a:rPr>
              <a:t>Anexo</a:t>
            </a:r>
            <a:r>
              <a:rPr lang="es-CO" sz="1200" b="1" dirty="0">
                <a:solidFill>
                  <a:srgbClr val="FF2481"/>
                </a:solidFill>
                <a:latin typeface="Arial Narrow" panose="020B0606020202030204" pitchFamily="34" charset="0"/>
              </a:rPr>
              <a:t> 3.</a:t>
            </a:r>
            <a:endParaRPr kumimoji="0" lang="es-CO" sz="1200" b="1" i="0" u="none" strike="noStrike" kern="1200" cap="none" spc="0" normalizeH="0" baseline="0" noProof="0" dirty="0">
              <a:ln>
                <a:noFill/>
              </a:ln>
              <a:solidFill>
                <a:srgbClr val="FF2481"/>
              </a:solidFill>
              <a:effectLst/>
              <a:uLnTx/>
              <a:uFillTx/>
              <a:latin typeface="Arial Narrow" panose="020B0606020202030204" pitchFamily="34" charset="0"/>
            </a:endParaRPr>
          </a:p>
          <a:p>
            <a:pPr marR="0" lvl="0" defTabSz="914400" rtl="0" eaLnBrk="1" fontAlgn="auto" latinLnBrk="0" hangingPunct="1">
              <a:lnSpc>
                <a:spcPct val="100000"/>
              </a:lnSpc>
              <a:spcBef>
                <a:spcPts val="0"/>
              </a:spcBef>
              <a:spcAft>
                <a:spcPts val="0"/>
              </a:spcAft>
              <a:buClr>
                <a:srgbClr val="FF2481"/>
              </a:buClr>
              <a:buSzPct val="200000"/>
              <a:tabLst/>
              <a:defRPr/>
            </a:pPr>
            <a:r>
              <a:rPr lang="es-CO" sz="1200" b="1" dirty="0">
                <a:solidFill>
                  <a:srgbClr val="FF2481"/>
                </a:solidFill>
                <a:latin typeface="Arial Narrow" panose="020B0606020202030204" pitchFamily="34" charset="0"/>
              </a:rPr>
              <a:t>Información precontractual persona natural</a:t>
            </a:r>
          </a:p>
        </p:txBody>
      </p:sp>
      <p:sp>
        <p:nvSpPr>
          <p:cNvPr id="19" name="CuadroTexto 18">
            <a:extLst>
              <a:ext uri="{FF2B5EF4-FFF2-40B4-BE49-F238E27FC236}">
                <a16:creationId xmlns:a16="http://schemas.microsoft.com/office/drawing/2014/main" id="{F452B10C-9624-8282-567A-43DAD50087F8}"/>
              </a:ext>
            </a:extLst>
          </p:cNvPr>
          <p:cNvSpPr txBox="1"/>
          <p:nvPr/>
        </p:nvSpPr>
        <p:spPr>
          <a:xfrm>
            <a:off x="3760359" y="2505854"/>
            <a:ext cx="2588689" cy="769441"/>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Tx/>
              <a:buSzTx/>
              <a:buFontTx/>
              <a:buNone/>
              <a:tabLst/>
              <a:defRPr/>
            </a:pPr>
            <a:r>
              <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Es un documento que contiene los datos personales e información general de la persona natural</a:t>
            </a: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endParaRPr>
          </a:p>
        </p:txBody>
      </p:sp>
      <p:sp>
        <p:nvSpPr>
          <p:cNvPr id="21" name="CuadroTexto 20">
            <a:extLst>
              <a:ext uri="{FF2B5EF4-FFF2-40B4-BE49-F238E27FC236}">
                <a16:creationId xmlns:a16="http://schemas.microsoft.com/office/drawing/2014/main" id="{C72C0738-2FCC-CB00-68A9-59B3821EBF8D}"/>
              </a:ext>
            </a:extLst>
          </p:cNvPr>
          <p:cNvSpPr txBox="1"/>
          <p:nvPr/>
        </p:nvSpPr>
        <p:spPr>
          <a:xfrm>
            <a:off x="3760360" y="3436167"/>
            <a:ext cx="6035040" cy="276999"/>
          </a:xfrm>
          <a:prstGeom prst="rect">
            <a:avLst/>
          </a:prstGeom>
          <a:noFill/>
        </p:spPr>
        <p:txBody>
          <a:bodyPr wrap="square">
            <a:spAutoFit/>
          </a:bodyPr>
          <a:lstStyle/>
          <a:p>
            <a:pPr algn="just">
              <a:buClr>
                <a:srgbClr val="FF2481"/>
              </a:buClr>
              <a:defRPr/>
            </a:pPr>
            <a:r>
              <a:rPr lang="es-CO" sz="1200" b="1" dirty="0">
                <a:solidFill>
                  <a:srgbClr val="FF2481"/>
                </a:solidFill>
                <a:latin typeface="Arial Narrow" panose="020B0606020202030204" pitchFamily="34" charset="0"/>
              </a:rPr>
              <a:t>Certificado de aptitud médico laboral </a:t>
            </a:r>
          </a:p>
        </p:txBody>
      </p:sp>
      <p:sp>
        <p:nvSpPr>
          <p:cNvPr id="22" name="CuadroTexto 21">
            <a:extLst>
              <a:ext uri="{FF2B5EF4-FFF2-40B4-BE49-F238E27FC236}">
                <a16:creationId xmlns:a16="http://schemas.microsoft.com/office/drawing/2014/main" id="{21F3CD9D-FCD5-CF3E-2422-7E7EC35B47EA}"/>
              </a:ext>
            </a:extLst>
          </p:cNvPr>
          <p:cNvSpPr txBox="1"/>
          <p:nvPr/>
        </p:nvSpPr>
        <p:spPr>
          <a:xfrm>
            <a:off x="3760360" y="3705471"/>
            <a:ext cx="2588689" cy="2800767"/>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Es un documento emitido por una entidad médica certificada este mínimamente debe:</a:t>
            </a: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endParaRPr>
          </a:p>
          <a:p>
            <a:pPr marL="171450" marR="0" lvl="0" indent="-171450" algn="just" defTabSz="914400" rtl="0" eaLnBrk="1" fontAlgn="auto" latinLnBrk="0" hangingPunct="1">
              <a:lnSpc>
                <a:spcPct val="100000"/>
              </a:lnSpc>
              <a:spcBef>
                <a:spcPts val="0"/>
              </a:spcBef>
              <a:spcAft>
                <a:spcPts val="0"/>
              </a:spcAft>
              <a:buClr>
                <a:srgbClr val="FFC000"/>
              </a:buClr>
              <a:buSzTx/>
              <a:buFont typeface="Arial" panose="020B0604020202020204" pitchFamily="34" charset="0"/>
              <a:buChar char="•"/>
              <a:tabLst/>
              <a:defRPr/>
            </a:pPr>
            <a:r>
              <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Indicar el cargo y/o las actividades específicas para las cuales es apto el trabajador</a:t>
            </a:r>
          </a:p>
          <a:p>
            <a:pPr marL="171450" marR="0" lvl="0" indent="-171450" algn="just" defTabSz="914400" rtl="0" eaLnBrk="1" fontAlgn="auto" latinLnBrk="0" hangingPunct="1">
              <a:lnSpc>
                <a:spcPct val="100000"/>
              </a:lnSpc>
              <a:spcBef>
                <a:spcPts val="0"/>
              </a:spcBef>
              <a:spcAft>
                <a:spcPts val="0"/>
              </a:spcAft>
              <a:buClr>
                <a:srgbClr val="FFC000"/>
              </a:buClr>
              <a:buSzTx/>
              <a:buFont typeface="Arial" panose="020B0604020202020204" pitchFamily="34" charset="0"/>
              <a:buChar char="•"/>
              <a:tabLst/>
              <a:defRPr/>
            </a:pPr>
            <a:r>
              <a:rPr lang="es-CO" sz="1100" dirty="0">
                <a:solidFill>
                  <a:srgbClr val="595959"/>
                </a:solidFill>
                <a:latin typeface="Arial Narrow" panose="020B0606020202030204" pitchFamily="34" charset="0"/>
              </a:rPr>
              <a:t>Estar </a:t>
            </a:r>
            <a:r>
              <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firmado por el médico especialista en seguridad y salud en el trabajo con su respectiva licencia y por el trabajador. </a:t>
            </a:r>
          </a:p>
          <a:p>
            <a:pPr marL="171450" marR="0" lvl="0" indent="-171450" algn="just" defTabSz="914400" rtl="0" eaLnBrk="1" fontAlgn="auto" latinLnBrk="0" hangingPunct="1">
              <a:lnSpc>
                <a:spcPct val="100000"/>
              </a:lnSpc>
              <a:spcBef>
                <a:spcPts val="0"/>
              </a:spcBef>
              <a:spcAft>
                <a:spcPts val="0"/>
              </a:spcAft>
              <a:buClr>
                <a:srgbClr val="FFC000"/>
              </a:buClr>
              <a:buSzTx/>
              <a:buFont typeface="Arial" panose="020B0604020202020204" pitchFamily="34" charset="0"/>
              <a:buChar char="•"/>
              <a:tabLst/>
              <a:defRPr/>
            </a:pPr>
            <a:r>
              <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Si el contratista realiza actividades riesgo IV o V, tareas de alto riesgo o tareas críticas (definidas en el numeral 3 de este documento) este certificado deberá presentarlo de manera anual, de lo contrario podrá ser máximo cada 3 años. </a:t>
            </a: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endParaRPr>
          </a:p>
        </p:txBody>
      </p:sp>
      <p:sp>
        <p:nvSpPr>
          <p:cNvPr id="23" name="CuadroTexto 22">
            <a:extLst>
              <a:ext uri="{FF2B5EF4-FFF2-40B4-BE49-F238E27FC236}">
                <a16:creationId xmlns:a16="http://schemas.microsoft.com/office/drawing/2014/main" id="{9E8C4339-D836-95D9-67F0-A514A978B0C3}"/>
              </a:ext>
            </a:extLst>
          </p:cNvPr>
          <p:cNvSpPr txBox="1"/>
          <p:nvPr/>
        </p:nvSpPr>
        <p:spPr>
          <a:xfrm>
            <a:off x="3758077" y="6514137"/>
            <a:ext cx="6035040" cy="276999"/>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
                <a:srgbClr val="FF2481"/>
              </a:buClr>
              <a:buSzTx/>
              <a:tabLst/>
              <a:defRPr/>
            </a:pPr>
            <a:r>
              <a:rPr lang="es-CO" sz="1200" b="1" dirty="0">
                <a:solidFill>
                  <a:srgbClr val="FF2481"/>
                </a:solidFill>
                <a:latin typeface="Arial Narrow" panose="020B0606020202030204" pitchFamily="34" charset="0"/>
              </a:rPr>
              <a:t> Seguridad social </a:t>
            </a:r>
          </a:p>
        </p:txBody>
      </p:sp>
      <p:sp>
        <p:nvSpPr>
          <p:cNvPr id="24" name="CuadroTexto 23">
            <a:extLst>
              <a:ext uri="{FF2B5EF4-FFF2-40B4-BE49-F238E27FC236}">
                <a16:creationId xmlns:a16="http://schemas.microsoft.com/office/drawing/2014/main" id="{AFBF6B5E-FD2F-7FFC-23B9-100CA6223EB7}"/>
              </a:ext>
            </a:extLst>
          </p:cNvPr>
          <p:cNvSpPr txBox="1"/>
          <p:nvPr/>
        </p:nvSpPr>
        <p:spPr>
          <a:xfrm>
            <a:off x="3764814" y="6791753"/>
            <a:ext cx="2584234" cy="938719"/>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Tx/>
              <a:buSzTx/>
              <a:buFontTx/>
              <a:buNone/>
              <a:tabLst/>
              <a:defRPr/>
            </a:pPr>
            <a:r>
              <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Es un documento que consta la afiliación y pago a la seguridad social. Debe presentar la planilla de afiliación o soporte de la afiliación como aportante independiente.</a:t>
            </a:r>
            <a:endPar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endParaRPr>
          </a:p>
        </p:txBody>
      </p:sp>
      <p:grpSp>
        <p:nvGrpSpPr>
          <p:cNvPr id="4" name="Grupo 3"/>
          <p:cNvGrpSpPr/>
          <p:nvPr/>
        </p:nvGrpSpPr>
        <p:grpSpPr>
          <a:xfrm>
            <a:off x="3353821" y="2161034"/>
            <a:ext cx="410547" cy="400110"/>
            <a:chOff x="3353821" y="2161034"/>
            <a:chExt cx="410547" cy="400110"/>
          </a:xfrm>
        </p:grpSpPr>
        <p:grpSp>
          <p:nvGrpSpPr>
            <p:cNvPr id="26" name="Grupo 25">
              <a:extLst>
                <a:ext uri="{FF2B5EF4-FFF2-40B4-BE49-F238E27FC236}">
                  <a16:creationId xmlns:a16="http://schemas.microsoft.com/office/drawing/2014/main" id="{7A734D6B-0C3C-DFB4-3970-5FE2182F39AA}"/>
                </a:ext>
              </a:extLst>
            </p:cNvPr>
            <p:cNvGrpSpPr/>
            <p:nvPr/>
          </p:nvGrpSpPr>
          <p:grpSpPr>
            <a:xfrm>
              <a:off x="3405748" y="2186888"/>
              <a:ext cx="321864" cy="361990"/>
              <a:chOff x="2295797" y="1461601"/>
              <a:chExt cx="3490599" cy="3936663"/>
            </a:xfrm>
          </p:grpSpPr>
          <p:sp>
            <p:nvSpPr>
              <p:cNvPr id="27" name="Forma libre 4">
                <a:extLst>
                  <a:ext uri="{FF2B5EF4-FFF2-40B4-BE49-F238E27FC236}">
                    <a16:creationId xmlns:a16="http://schemas.microsoft.com/office/drawing/2014/main" id="{C1D86FAB-9172-3E55-5B69-5493A6A6B45A}"/>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dirty="0"/>
              </a:p>
            </p:txBody>
          </p:sp>
          <p:sp>
            <p:nvSpPr>
              <p:cNvPr id="28" name="Forma libre 39">
                <a:extLst>
                  <a:ext uri="{FF2B5EF4-FFF2-40B4-BE49-F238E27FC236}">
                    <a16:creationId xmlns:a16="http://schemas.microsoft.com/office/drawing/2014/main" id="{999A08F4-E2DA-6B67-2E04-1498292F4A7D}"/>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dirty="0"/>
              </a:p>
            </p:txBody>
          </p:sp>
        </p:grpSp>
        <p:sp>
          <p:nvSpPr>
            <p:cNvPr id="3" name="CuadroTexto 2">
              <a:extLst>
                <a:ext uri="{FF2B5EF4-FFF2-40B4-BE49-F238E27FC236}">
                  <a16:creationId xmlns:a16="http://schemas.microsoft.com/office/drawing/2014/main" id="{39FF9D2F-3BA8-B9AE-DCE0-D41FA45D3808}"/>
                </a:ext>
              </a:extLst>
            </p:cNvPr>
            <p:cNvSpPr txBox="1"/>
            <p:nvPr/>
          </p:nvSpPr>
          <p:spPr>
            <a:xfrm>
              <a:off x="3353821" y="2161034"/>
              <a:ext cx="410547" cy="400110"/>
            </a:xfrm>
            <a:prstGeom prst="rect">
              <a:avLst/>
            </a:prstGeom>
            <a:noFill/>
          </p:spPr>
          <p:txBody>
            <a:bodyPr wrap="square" rtlCol="0">
              <a:spAutoFit/>
            </a:bodyPr>
            <a:lstStyle/>
            <a:p>
              <a:r>
                <a:rPr lang="es-MX" sz="2000" b="1" dirty="0">
                  <a:solidFill>
                    <a:srgbClr val="EE2B7B"/>
                  </a:solidFill>
                  <a:effectLst>
                    <a:outerShdw blurRad="38100" dist="38100" dir="2700000" algn="tl">
                      <a:srgbClr val="000000">
                        <a:alpha val="43137"/>
                      </a:srgbClr>
                    </a:outerShdw>
                  </a:effectLst>
                  <a:latin typeface="Arial Narrow" panose="020B0606020202030204" pitchFamily="34" charset="0"/>
                </a:rPr>
                <a:t> 1</a:t>
              </a:r>
            </a:p>
          </p:txBody>
        </p:sp>
      </p:grpSp>
      <p:grpSp>
        <p:nvGrpSpPr>
          <p:cNvPr id="5" name="Grupo 4"/>
          <p:cNvGrpSpPr/>
          <p:nvPr/>
        </p:nvGrpSpPr>
        <p:grpSpPr>
          <a:xfrm>
            <a:off x="3402397" y="3472132"/>
            <a:ext cx="431167" cy="400110"/>
            <a:chOff x="3402397" y="3472132"/>
            <a:chExt cx="431167" cy="400110"/>
          </a:xfrm>
        </p:grpSpPr>
        <p:grpSp>
          <p:nvGrpSpPr>
            <p:cNvPr id="31" name="Grupo 30">
              <a:extLst>
                <a:ext uri="{FF2B5EF4-FFF2-40B4-BE49-F238E27FC236}">
                  <a16:creationId xmlns:a16="http://schemas.microsoft.com/office/drawing/2014/main" id="{44806B52-42D8-A279-043E-3E934CA130EE}"/>
                </a:ext>
              </a:extLst>
            </p:cNvPr>
            <p:cNvGrpSpPr/>
            <p:nvPr/>
          </p:nvGrpSpPr>
          <p:grpSpPr>
            <a:xfrm>
              <a:off x="3402397" y="3510252"/>
              <a:ext cx="321864" cy="361990"/>
              <a:chOff x="2295797" y="1461601"/>
              <a:chExt cx="3490599" cy="3936663"/>
            </a:xfrm>
          </p:grpSpPr>
          <p:sp>
            <p:nvSpPr>
              <p:cNvPr id="32" name="Forma libre 4">
                <a:extLst>
                  <a:ext uri="{FF2B5EF4-FFF2-40B4-BE49-F238E27FC236}">
                    <a16:creationId xmlns:a16="http://schemas.microsoft.com/office/drawing/2014/main" id="{4B591C6E-9A57-9F0E-B1DD-547D28BDFCDE}"/>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dirty="0"/>
              </a:p>
            </p:txBody>
          </p:sp>
          <p:sp>
            <p:nvSpPr>
              <p:cNvPr id="33" name="Forma libre 39">
                <a:extLst>
                  <a:ext uri="{FF2B5EF4-FFF2-40B4-BE49-F238E27FC236}">
                    <a16:creationId xmlns:a16="http://schemas.microsoft.com/office/drawing/2014/main" id="{A1FA4C03-D29E-5B4D-138E-34D480897369}"/>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dirty="0"/>
              </a:p>
            </p:txBody>
          </p:sp>
        </p:grpSp>
        <p:sp>
          <p:nvSpPr>
            <p:cNvPr id="34" name="CuadroTexto 33">
              <a:extLst>
                <a:ext uri="{FF2B5EF4-FFF2-40B4-BE49-F238E27FC236}">
                  <a16:creationId xmlns:a16="http://schemas.microsoft.com/office/drawing/2014/main" id="{269D14BC-03D7-8B98-B5D2-49900657CDE5}"/>
                </a:ext>
              </a:extLst>
            </p:cNvPr>
            <p:cNvSpPr txBox="1"/>
            <p:nvPr/>
          </p:nvSpPr>
          <p:spPr>
            <a:xfrm>
              <a:off x="3423017" y="3472132"/>
              <a:ext cx="410547" cy="400110"/>
            </a:xfrm>
            <a:prstGeom prst="rect">
              <a:avLst/>
            </a:prstGeom>
            <a:noFill/>
          </p:spPr>
          <p:txBody>
            <a:bodyPr wrap="square" rtlCol="0">
              <a:spAutoFit/>
            </a:bodyPr>
            <a:lstStyle/>
            <a:p>
              <a:r>
                <a:rPr lang="es-MX" sz="2000" b="1" dirty="0">
                  <a:solidFill>
                    <a:srgbClr val="EE2B7B"/>
                  </a:solidFill>
                  <a:effectLst>
                    <a:outerShdw blurRad="38100" dist="38100" dir="2700000" algn="tl">
                      <a:srgbClr val="000000">
                        <a:alpha val="43137"/>
                      </a:srgbClr>
                    </a:outerShdw>
                  </a:effectLst>
                  <a:latin typeface="Arial Narrow" panose="020B0606020202030204" pitchFamily="34" charset="0"/>
                </a:rPr>
                <a:t>2</a:t>
              </a:r>
            </a:p>
          </p:txBody>
        </p:sp>
      </p:grpSp>
      <p:grpSp>
        <p:nvGrpSpPr>
          <p:cNvPr id="6" name="Grupo 5"/>
          <p:cNvGrpSpPr/>
          <p:nvPr/>
        </p:nvGrpSpPr>
        <p:grpSpPr>
          <a:xfrm>
            <a:off x="3416518" y="6573277"/>
            <a:ext cx="412147" cy="400110"/>
            <a:chOff x="3485185" y="6588299"/>
            <a:chExt cx="412147" cy="400110"/>
          </a:xfrm>
        </p:grpSpPr>
        <p:sp>
          <p:nvSpPr>
            <p:cNvPr id="35" name="CuadroTexto 34">
              <a:extLst>
                <a:ext uri="{FF2B5EF4-FFF2-40B4-BE49-F238E27FC236}">
                  <a16:creationId xmlns:a16="http://schemas.microsoft.com/office/drawing/2014/main" id="{56D9B660-9772-F667-F1F7-122D50A1504E}"/>
                </a:ext>
              </a:extLst>
            </p:cNvPr>
            <p:cNvSpPr txBox="1"/>
            <p:nvPr/>
          </p:nvSpPr>
          <p:spPr>
            <a:xfrm>
              <a:off x="3486785" y="6588299"/>
              <a:ext cx="410547" cy="400110"/>
            </a:xfrm>
            <a:prstGeom prst="rect">
              <a:avLst/>
            </a:prstGeom>
            <a:noFill/>
          </p:spPr>
          <p:txBody>
            <a:bodyPr wrap="square" rtlCol="0">
              <a:spAutoFit/>
            </a:bodyPr>
            <a:lstStyle/>
            <a:p>
              <a:r>
                <a:rPr lang="es-MX" sz="2000" b="1" dirty="0">
                  <a:solidFill>
                    <a:srgbClr val="EE2B7B"/>
                  </a:solidFill>
                  <a:effectLst>
                    <a:outerShdw blurRad="38100" dist="38100" dir="2700000" algn="tl">
                      <a:srgbClr val="000000">
                        <a:alpha val="43137"/>
                      </a:srgbClr>
                    </a:outerShdw>
                  </a:effectLst>
                  <a:latin typeface="Arial Narrow" panose="020B0606020202030204" pitchFamily="34" charset="0"/>
                </a:rPr>
                <a:t>3</a:t>
              </a:r>
            </a:p>
          </p:txBody>
        </p:sp>
        <p:grpSp>
          <p:nvGrpSpPr>
            <p:cNvPr id="36" name="Grupo 35">
              <a:extLst>
                <a:ext uri="{FF2B5EF4-FFF2-40B4-BE49-F238E27FC236}">
                  <a16:creationId xmlns:a16="http://schemas.microsoft.com/office/drawing/2014/main" id="{EEBE9A9F-BAE8-6331-9350-5637B49A1902}"/>
                </a:ext>
              </a:extLst>
            </p:cNvPr>
            <p:cNvGrpSpPr/>
            <p:nvPr/>
          </p:nvGrpSpPr>
          <p:grpSpPr>
            <a:xfrm>
              <a:off x="3485185" y="6595993"/>
              <a:ext cx="298501" cy="361990"/>
              <a:chOff x="2295797" y="1461601"/>
              <a:chExt cx="3490599" cy="3936663"/>
            </a:xfrm>
          </p:grpSpPr>
          <p:sp>
            <p:nvSpPr>
              <p:cNvPr id="37" name="Forma libre 4">
                <a:extLst>
                  <a:ext uri="{FF2B5EF4-FFF2-40B4-BE49-F238E27FC236}">
                    <a16:creationId xmlns:a16="http://schemas.microsoft.com/office/drawing/2014/main" id="{BEE88B5C-325A-B82E-1E68-0734374B1A91}"/>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dirty="0"/>
              </a:p>
            </p:txBody>
          </p:sp>
          <p:sp>
            <p:nvSpPr>
              <p:cNvPr id="38" name="Forma libre 39">
                <a:extLst>
                  <a:ext uri="{FF2B5EF4-FFF2-40B4-BE49-F238E27FC236}">
                    <a16:creationId xmlns:a16="http://schemas.microsoft.com/office/drawing/2014/main" id="{841515D5-3264-1B88-B6FB-90734812966A}"/>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dirty="0"/>
              </a:p>
            </p:txBody>
          </p:sp>
        </p:grpSp>
      </p:grpSp>
    </p:spTree>
    <p:extLst>
      <p:ext uri="{BB962C8B-B14F-4D97-AF65-F5344CB8AC3E}">
        <p14:creationId xmlns:p14="http://schemas.microsoft.com/office/powerpoint/2010/main" val="140624663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62" name="Grupo 61">
            <a:extLst>
              <a:ext uri="{FF2B5EF4-FFF2-40B4-BE49-F238E27FC236}">
                <a16:creationId xmlns:a16="http://schemas.microsoft.com/office/drawing/2014/main" id="{3B8E9B3B-942B-4A4A-BC87-819396C66152}"/>
              </a:ext>
            </a:extLst>
          </p:cNvPr>
          <p:cNvGrpSpPr/>
          <p:nvPr/>
        </p:nvGrpSpPr>
        <p:grpSpPr>
          <a:xfrm>
            <a:off x="1" y="-3"/>
            <a:ext cx="6858000" cy="1949117"/>
            <a:chOff x="8304" y="-15226"/>
            <a:chExt cx="12203359" cy="2386469"/>
          </a:xfrm>
        </p:grpSpPr>
        <p:cxnSp>
          <p:nvCxnSpPr>
            <p:cNvPr id="63" name="Conector recto 62">
              <a:extLst>
                <a:ext uri="{FF2B5EF4-FFF2-40B4-BE49-F238E27FC236}">
                  <a16:creationId xmlns:a16="http://schemas.microsoft.com/office/drawing/2014/main" id="{AEDDA5A7-1998-4944-8303-783B0B34E756}"/>
                </a:ext>
              </a:extLst>
            </p:cNvPr>
            <p:cNvCxnSpPr>
              <a:cxnSpLocks/>
            </p:cNvCxnSpPr>
            <p:nvPr/>
          </p:nvCxnSpPr>
          <p:spPr>
            <a:xfrm flipH="1">
              <a:off x="667241" y="106196"/>
              <a:ext cx="1109339" cy="1020430"/>
            </a:xfrm>
            <a:prstGeom prst="line">
              <a:avLst/>
            </a:prstGeom>
            <a:ln>
              <a:solidFill>
                <a:srgbClr val="FF0066"/>
              </a:solidFill>
            </a:ln>
          </p:spPr>
          <p:style>
            <a:lnRef idx="1">
              <a:schemeClr val="accent1"/>
            </a:lnRef>
            <a:fillRef idx="0">
              <a:schemeClr val="accent1"/>
            </a:fillRef>
            <a:effectRef idx="0">
              <a:schemeClr val="accent1"/>
            </a:effectRef>
            <a:fontRef idx="minor">
              <a:schemeClr val="tx1"/>
            </a:fontRef>
          </p:style>
        </p:cxnSp>
        <p:sp>
          <p:nvSpPr>
            <p:cNvPr id="64" name="object 12">
              <a:extLst>
                <a:ext uri="{FF2B5EF4-FFF2-40B4-BE49-F238E27FC236}">
                  <a16:creationId xmlns:a16="http://schemas.microsoft.com/office/drawing/2014/main" id="{EC409258-3186-46BA-B524-05856A720A68}"/>
                </a:ext>
              </a:extLst>
            </p:cNvPr>
            <p:cNvSpPr/>
            <p:nvPr/>
          </p:nvSpPr>
          <p:spPr>
            <a:xfrm>
              <a:off x="57685" y="150491"/>
              <a:ext cx="12153978" cy="276850"/>
            </a:xfrm>
            <a:custGeom>
              <a:avLst/>
              <a:gdLst/>
              <a:ahLst/>
              <a:cxnLst/>
              <a:rect l="l" t="t" r="r" b="b"/>
              <a:pathLst>
                <a:path w="10983595" h="250190">
                  <a:moveTo>
                    <a:pt x="0" y="0"/>
                  </a:moveTo>
                  <a:lnTo>
                    <a:pt x="49689" y="9666"/>
                  </a:lnTo>
                  <a:lnTo>
                    <a:pt x="99407" y="19108"/>
                  </a:lnTo>
                  <a:lnTo>
                    <a:pt x="149154" y="28327"/>
                  </a:lnTo>
                  <a:lnTo>
                    <a:pt x="198928" y="37326"/>
                  </a:lnTo>
                  <a:lnTo>
                    <a:pt x="248730" y="46106"/>
                  </a:lnTo>
                  <a:lnTo>
                    <a:pt x="298560" y="54669"/>
                  </a:lnTo>
                  <a:lnTo>
                    <a:pt x="348415" y="63017"/>
                  </a:lnTo>
                  <a:lnTo>
                    <a:pt x="398297" y="71153"/>
                  </a:lnTo>
                  <a:lnTo>
                    <a:pt x="448204" y="79078"/>
                  </a:lnTo>
                  <a:lnTo>
                    <a:pt x="498136" y="86794"/>
                  </a:lnTo>
                  <a:lnTo>
                    <a:pt x="548093" y="94303"/>
                  </a:lnTo>
                  <a:lnTo>
                    <a:pt x="598074" y="101607"/>
                  </a:lnTo>
                  <a:lnTo>
                    <a:pt x="648079" y="108708"/>
                  </a:lnTo>
                  <a:lnTo>
                    <a:pt x="698106" y="115608"/>
                  </a:lnTo>
                  <a:lnTo>
                    <a:pt x="748157" y="122308"/>
                  </a:lnTo>
                  <a:lnTo>
                    <a:pt x="798229" y="128812"/>
                  </a:lnTo>
                  <a:lnTo>
                    <a:pt x="848323" y="135120"/>
                  </a:lnTo>
                  <a:lnTo>
                    <a:pt x="898438" y="141235"/>
                  </a:lnTo>
                  <a:lnTo>
                    <a:pt x="948574" y="147159"/>
                  </a:lnTo>
                  <a:lnTo>
                    <a:pt x="998730" y="152894"/>
                  </a:lnTo>
                  <a:lnTo>
                    <a:pt x="1048906" y="158441"/>
                  </a:lnTo>
                  <a:lnTo>
                    <a:pt x="1099101" y="163802"/>
                  </a:lnTo>
                  <a:lnTo>
                    <a:pt x="1149315" y="168980"/>
                  </a:lnTo>
                  <a:lnTo>
                    <a:pt x="1199546" y="173977"/>
                  </a:lnTo>
                  <a:lnTo>
                    <a:pt x="1249796" y="178794"/>
                  </a:lnTo>
                  <a:lnTo>
                    <a:pt x="1300063" y="183433"/>
                  </a:lnTo>
                  <a:lnTo>
                    <a:pt x="1350347" y="187897"/>
                  </a:lnTo>
                  <a:lnTo>
                    <a:pt x="1400646" y="192186"/>
                  </a:lnTo>
                  <a:lnTo>
                    <a:pt x="1450962" y="196304"/>
                  </a:lnTo>
                  <a:lnTo>
                    <a:pt x="1501293" y="200253"/>
                  </a:lnTo>
                  <a:lnTo>
                    <a:pt x="1551639" y="204033"/>
                  </a:lnTo>
                  <a:lnTo>
                    <a:pt x="1601999" y="207648"/>
                  </a:lnTo>
                  <a:lnTo>
                    <a:pt x="1652373" y="211098"/>
                  </a:lnTo>
                  <a:lnTo>
                    <a:pt x="1702761" y="214387"/>
                  </a:lnTo>
                  <a:lnTo>
                    <a:pt x="1753161" y="217515"/>
                  </a:lnTo>
                  <a:lnTo>
                    <a:pt x="1803573" y="220486"/>
                  </a:lnTo>
                  <a:lnTo>
                    <a:pt x="1853998" y="223300"/>
                  </a:lnTo>
                  <a:lnTo>
                    <a:pt x="1904434" y="225960"/>
                  </a:lnTo>
                  <a:lnTo>
                    <a:pt x="1954881" y="228468"/>
                  </a:lnTo>
                  <a:lnTo>
                    <a:pt x="2005338" y="230825"/>
                  </a:lnTo>
                  <a:lnTo>
                    <a:pt x="2055805" y="233035"/>
                  </a:lnTo>
                  <a:lnTo>
                    <a:pt x="2106282" y="235098"/>
                  </a:lnTo>
                  <a:lnTo>
                    <a:pt x="2156767" y="237016"/>
                  </a:lnTo>
                  <a:lnTo>
                    <a:pt x="2207261" y="238792"/>
                  </a:lnTo>
                  <a:lnTo>
                    <a:pt x="2257763" y="240428"/>
                  </a:lnTo>
                  <a:lnTo>
                    <a:pt x="2308273" y="241924"/>
                  </a:lnTo>
                  <a:lnTo>
                    <a:pt x="2358789" y="243285"/>
                  </a:lnTo>
                  <a:lnTo>
                    <a:pt x="2409313" y="244510"/>
                  </a:lnTo>
                  <a:lnTo>
                    <a:pt x="2459842" y="245603"/>
                  </a:lnTo>
                  <a:lnTo>
                    <a:pt x="2510376" y="246566"/>
                  </a:lnTo>
                  <a:lnTo>
                    <a:pt x="2560916" y="247399"/>
                  </a:lnTo>
                  <a:lnTo>
                    <a:pt x="2611460" y="248106"/>
                  </a:lnTo>
                  <a:lnTo>
                    <a:pt x="2662009" y="248688"/>
                  </a:lnTo>
                  <a:lnTo>
                    <a:pt x="2712561" y="249147"/>
                  </a:lnTo>
                  <a:lnTo>
                    <a:pt x="2763116" y="249484"/>
                  </a:lnTo>
                  <a:lnTo>
                    <a:pt x="2813674" y="249703"/>
                  </a:lnTo>
                  <a:lnTo>
                    <a:pt x="2864234" y="249805"/>
                  </a:lnTo>
                  <a:lnTo>
                    <a:pt x="2914795" y="249792"/>
                  </a:lnTo>
                  <a:lnTo>
                    <a:pt x="2965358" y="249665"/>
                  </a:lnTo>
                  <a:lnTo>
                    <a:pt x="3015921" y="249428"/>
                  </a:lnTo>
                  <a:lnTo>
                    <a:pt x="3066485" y="249081"/>
                  </a:lnTo>
                  <a:lnTo>
                    <a:pt x="3117048" y="248627"/>
                  </a:lnTo>
                  <a:lnTo>
                    <a:pt x="3167611" y="248067"/>
                  </a:lnTo>
                  <a:lnTo>
                    <a:pt x="3218172" y="247404"/>
                  </a:lnTo>
                  <a:lnTo>
                    <a:pt x="3268731" y="246640"/>
                  </a:lnTo>
                  <a:lnTo>
                    <a:pt x="3319288" y="245776"/>
                  </a:lnTo>
                  <a:lnTo>
                    <a:pt x="3369843" y="244815"/>
                  </a:lnTo>
                  <a:lnTo>
                    <a:pt x="3420394" y="243758"/>
                  </a:lnTo>
                  <a:lnTo>
                    <a:pt x="3470942" y="242608"/>
                  </a:lnTo>
                  <a:lnTo>
                    <a:pt x="3521485" y="241366"/>
                  </a:lnTo>
                  <a:lnTo>
                    <a:pt x="3572024" y="240034"/>
                  </a:lnTo>
                  <a:lnTo>
                    <a:pt x="3622557" y="238614"/>
                  </a:lnTo>
                  <a:lnTo>
                    <a:pt x="3673085" y="237109"/>
                  </a:lnTo>
                  <a:lnTo>
                    <a:pt x="3723606" y="235520"/>
                  </a:lnTo>
                  <a:lnTo>
                    <a:pt x="3774121" y="233848"/>
                  </a:lnTo>
                  <a:lnTo>
                    <a:pt x="3824629" y="232097"/>
                  </a:lnTo>
                  <a:lnTo>
                    <a:pt x="3875130" y="230268"/>
                  </a:lnTo>
                  <a:lnTo>
                    <a:pt x="3925622" y="228363"/>
                  </a:lnTo>
                  <a:lnTo>
                    <a:pt x="3976105" y="226384"/>
                  </a:lnTo>
                  <a:lnTo>
                    <a:pt x="4026580" y="224333"/>
                  </a:lnTo>
                  <a:lnTo>
                    <a:pt x="4077045" y="222212"/>
                  </a:lnTo>
                  <a:lnTo>
                    <a:pt x="4127500" y="220022"/>
                  </a:lnTo>
                  <a:lnTo>
                    <a:pt x="4177944" y="217766"/>
                  </a:lnTo>
                  <a:lnTo>
                    <a:pt x="4228560" y="215441"/>
                  </a:lnTo>
                  <a:lnTo>
                    <a:pt x="4279174" y="213058"/>
                  </a:lnTo>
                  <a:lnTo>
                    <a:pt x="4329787" y="210619"/>
                  </a:lnTo>
                  <a:lnTo>
                    <a:pt x="4380399" y="208128"/>
                  </a:lnTo>
                  <a:lnTo>
                    <a:pt x="4431009" y="205585"/>
                  </a:lnTo>
                  <a:lnTo>
                    <a:pt x="4481618" y="202994"/>
                  </a:lnTo>
                  <a:lnTo>
                    <a:pt x="4532226" y="200356"/>
                  </a:lnTo>
                  <a:lnTo>
                    <a:pt x="4582833" y="197673"/>
                  </a:lnTo>
                  <a:lnTo>
                    <a:pt x="4633439" y="194948"/>
                  </a:lnTo>
                  <a:lnTo>
                    <a:pt x="4684044" y="192182"/>
                  </a:lnTo>
                  <a:lnTo>
                    <a:pt x="4734648" y="189378"/>
                  </a:lnTo>
                  <a:lnTo>
                    <a:pt x="4785251" y="186539"/>
                  </a:lnTo>
                  <a:lnTo>
                    <a:pt x="4835854" y="183665"/>
                  </a:lnTo>
                  <a:lnTo>
                    <a:pt x="4886456" y="180760"/>
                  </a:lnTo>
                  <a:lnTo>
                    <a:pt x="4937057" y="177825"/>
                  </a:lnTo>
                  <a:lnTo>
                    <a:pt x="4987657" y="174863"/>
                  </a:lnTo>
                  <a:lnTo>
                    <a:pt x="5038257" y="171876"/>
                  </a:lnTo>
                  <a:lnTo>
                    <a:pt x="5088857" y="168865"/>
                  </a:lnTo>
                  <a:lnTo>
                    <a:pt x="5139456" y="165834"/>
                  </a:lnTo>
                  <a:lnTo>
                    <a:pt x="5190055" y="162784"/>
                  </a:lnTo>
                  <a:lnTo>
                    <a:pt x="5240653" y="159717"/>
                  </a:lnTo>
                  <a:lnTo>
                    <a:pt x="5291251" y="156636"/>
                  </a:lnTo>
                  <a:lnTo>
                    <a:pt x="5341850" y="153542"/>
                  </a:lnTo>
                  <a:lnTo>
                    <a:pt x="5392447" y="150439"/>
                  </a:lnTo>
                  <a:lnTo>
                    <a:pt x="5443045" y="147327"/>
                  </a:lnTo>
                  <a:lnTo>
                    <a:pt x="5493643" y="144209"/>
                  </a:lnTo>
                  <a:lnTo>
                    <a:pt x="5544241" y="141087"/>
                  </a:lnTo>
                  <a:lnTo>
                    <a:pt x="5594840" y="137964"/>
                  </a:lnTo>
                  <a:lnTo>
                    <a:pt x="5645438" y="134842"/>
                  </a:lnTo>
                  <a:lnTo>
                    <a:pt x="5696036" y="131722"/>
                  </a:lnTo>
                  <a:lnTo>
                    <a:pt x="5746635" y="128607"/>
                  </a:lnTo>
                  <a:lnTo>
                    <a:pt x="5797235" y="125499"/>
                  </a:lnTo>
                  <a:lnTo>
                    <a:pt x="5847834" y="122401"/>
                  </a:lnTo>
                  <a:lnTo>
                    <a:pt x="5898435" y="119313"/>
                  </a:lnTo>
                  <a:lnTo>
                    <a:pt x="5949035" y="116239"/>
                  </a:lnTo>
                  <a:lnTo>
                    <a:pt x="5999637" y="113181"/>
                  </a:lnTo>
                  <a:lnTo>
                    <a:pt x="6050239" y="110141"/>
                  </a:lnTo>
                  <a:lnTo>
                    <a:pt x="6100842" y="107120"/>
                  </a:lnTo>
                  <a:lnTo>
                    <a:pt x="6151445" y="104121"/>
                  </a:lnTo>
                  <a:lnTo>
                    <a:pt x="6202050" y="101147"/>
                  </a:lnTo>
                  <a:lnTo>
                    <a:pt x="6252655" y="98199"/>
                  </a:lnTo>
                  <a:lnTo>
                    <a:pt x="6303261" y="95280"/>
                  </a:lnTo>
                  <a:lnTo>
                    <a:pt x="6353869" y="92391"/>
                  </a:lnTo>
                  <a:lnTo>
                    <a:pt x="6404477" y="89535"/>
                  </a:lnTo>
                  <a:lnTo>
                    <a:pt x="6455087" y="86714"/>
                  </a:lnTo>
                  <a:lnTo>
                    <a:pt x="6505698" y="83930"/>
                  </a:lnTo>
                  <a:lnTo>
                    <a:pt x="6556310" y="81185"/>
                  </a:lnTo>
                  <a:lnTo>
                    <a:pt x="6606924" y="78482"/>
                  </a:lnTo>
                  <a:lnTo>
                    <a:pt x="6657539" y="75822"/>
                  </a:lnTo>
                  <a:lnTo>
                    <a:pt x="6708155" y="73208"/>
                  </a:lnTo>
                  <a:lnTo>
                    <a:pt x="6758773" y="70642"/>
                  </a:lnTo>
                  <a:lnTo>
                    <a:pt x="6809392" y="68126"/>
                  </a:lnTo>
                  <a:lnTo>
                    <a:pt x="6860014" y="65662"/>
                  </a:lnTo>
                  <a:lnTo>
                    <a:pt x="6910637" y="63253"/>
                  </a:lnTo>
                  <a:lnTo>
                    <a:pt x="6961261" y="60900"/>
                  </a:lnTo>
                  <a:lnTo>
                    <a:pt x="7011888" y="58605"/>
                  </a:lnTo>
                  <a:lnTo>
                    <a:pt x="7062516" y="56372"/>
                  </a:lnTo>
                  <a:lnTo>
                    <a:pt x="7113146" y="54201"/>
                  </a:lnTo>
                  <a:lnTo>
                    <a:pt x="7163779" y="52095"/>
                  </a:lnTo>
                  <a:lnTo>
                    <a:pt x="7214413" y="50057"/>
                  </a:lnTo>
                  <a:lnTo>
                    <a:pt x="7265049" y="48087"/>
                  </a:lnTo>
                  <a:lnTo>
                    <a:pt x="7315688" y="46190"/>
                  </a:lnTo>
                  <a:lnTo>
                    <a:pt x="7366329" y="44366"/>
                  </a:lnTo>
                  <a:lnTo>
                    <a:pt x="7416972" y="42618"/>
                  </a:lnTo>
                  <a:lnTo>
                    <a:pt x="7467618" y="40948"/>
                  </a:lnTo>
                  <a:lnTo>
                    <a:pt x="7518266" y="39358"/>
                  </a:lnTo>
                  <a:lnTo>
                    <a:pt x="7568917" y="37850"/>
                  </a:lnTo>
                  <a:lnTo>
                    <a:pt x="7619570" y="36426"/>
                  </a:lnTo>
                  <a:lnTo>
                    <a:pt x="7670226" y="35090"/>
                  </a:lnTo>
                  <a:lnTo>
                    <a:pt x="7720884" y="33842"/>
                  </a:lnTo>
                  <a:lnTo>
                    <a:pt x="7771545" y="32684"/>
                  </a:lnTo>
                  <a:lnTo>
                    <a:pt x="7822209" y="31620"/>
                  </a:lnTo>
                  <a:lnTo>
                    <a:pt x="7872876" y="30651"/>
                  </a:lnTo>
                  <a:lnTo>
                    <a:pt x="7923546" y="29780"/>
                  </a:lnTo>
                  <a:lnTo>
                    <a:pt x="7974218" y="29007"/>
                  </a:lnTo>
                  <a:lnTo>
                    <a:pt x="8024894" y="28337"/>
                  </a:lnTo>
                  <a:lnTo>
                    <a:pt x="8075573" y="27770"/>
                  </a:lnTo>
                  <a:lnTo>
                    <a:pt x="8126255" y="27309"/>
                  </a:lnTo>
                  <a:lnTo>
                    <a:pt x="8176940" y="26956"/>
                  </a:lnTo>
                  <a:lnTo>
                    <a:pt x="8227629" y="26714"/>
                  </a:lnTo>
                  <a:lnTo>
                    <a:pt x="8278321" y="26584"/>
                  </a:lnTo>
                  <a:lnTo>
                    <a:pt x="8329016" y="26568"/>
                  </a:lnTo>
                  <a:lnTo>
                    <a:pt x="8379715" y="26669"/>
                  </a:lnTo>
                  <a:lnTo>
                    <a:pt x="8430417" y="26889"/>
                  </a:lnTo>
                  <a:lnTo>
                    <a:pt x="8481123" y="27229"/>
                  </a:lnTo>
                  <a:lnTo>
                    <a:pt x="8531832" y="27693"/>
                  </a:lnTo>
                  <a:lnTo>
                    <a:pt x="8582545" y="28282"/>
                  </a:lnTo>
                  <a:lnTo>
                    <a:pt x="8633224" y="28998"/>
                  </a:lnTo>
                  <a:lnTo>
                    <a:pt x="8683903" y="29845"/>
                  </a:lnTo>
                  <a:lnTo>
                    <a:pt x="8734579" y="30826"/>
                  </a:lnTo>
                  <a:lnTo>
                    <a:pt x="8785254" y="31942"/>
                  </a:lnTo>
                  <a:lnTo>
                    <a:pt x="8835926" y="33196"/>
                  </a:lnTo>
                  <a:lnTo>
                    <a:pt x="8886595" y="34590"/>
                  </a:lnTo>
                  <a:lnTo>
                    <a:pt x="8937260" y="36127"/>
                  </a:lnTo>
                  <a:lnTo>
                    <a:pt x="8987920" y="37809"/>
                  </a:lnTo>
                  <a:lnTo>
                    <a:pt x="9038576" y="39637"/>
                  </a:lnTo>
                  <a:lnTo>
                    <a:pt x="9089225" y="41615"/>
                  </a:lnTo>
                  <a:lnTo>
                    <a:pt x="9139869" y="43744"/>
                  </a:lnTo>
                  <a:lnTo>
                    <a:pt x="9190505" y="46027"/>
                  </a:lnTo>
                  <a:lnTo>
                    <a:pt x="9241134" y="48466"/>
                  </a:lnTo>
                  <a:lnTo>
                    <a:pt x="9291755" y="51064"/>
                  </a:lnTo>
                  <a:lnTo>
                    <a:pt x="9342368" y="53821"/>
                  </a:lnTo>
                  <a:lnTo>
                    <a:pt x="9392971" y="56742"/>
                  </a:lnTo>
                  <a:lnTo>
                    <a:pt x="9443564" y="59827"/>
                  </a:lnTo>
                  <a:lnTo>
                    <a:pt x="9494147" y="63080"/>
                  </a:lnTo>
                  <a:lnTo>
                    <a:pt x="9544718" y="66502"/>
                  </a:lnTo>
                  <a:lnTo>
                    <a:pt x="9595278" y="70095"/>
                  </a:lnTo>
                  <a:lnTo>
                    <a:pt x="9645826" y="73863"/>
                  </a:lnTo>
                  <a:lnTo>
                    <a:pt x="9696361" y="77807"/>
                  </a:lnTo>
                  <a:lnTo>
                    <a:pt x="9746882" y="81929"/>
                  </a:lnTo>
                  <a:lnTo>
                    <a:pt x="9797389" y="86233"/>
                  </a:lnTo>
                  <a:lnTo>
                    <a:pt x="9847813" y="90712"/>
                  </a:lnTo>
                  <a:lnTo>
                    <a:pt x="9898221" y="95375"/>
                  </a:lnTo>
                  <a:lnTo>
                    <a:pt x="9948611" y="100225"/>
                  </a:lnTo>
                  <a:lnTo>
                    <a:pt x="9998982" y="105263"/>
                  </a:lnTo>
                  <a:lnTo>
                    <a:pt x="10049333" y="110491"/>
                  </a:lnTo>
                  <a:lnTo>
                    <a:pt x="10099662" y="115912"/>
                  </a:lnTo>
                  <a:lnTo>
                    <a:pt x="10140307" y="120440"/>
                  </a:lnTo>
                  <a:lnTo>
                    <a:pt x="10180939" y="125091"/>
                  </a:lnTo>
                  <a:lnTo>
                    <a:pt x="10221556" y="129871"/>
                  </a:lnTo>
                  <a:lnTo>
                    <a:pt x="10262158" y="134785"/>
                  </a:lnTo>
                  <a:lnTo>
                    <a:pt x="10314349" y="141287"/>
                  </a:lnTo>
                  <a:lnTo>
                    <a:pt x="10331742" y="143510"/>
                  </a:lnTo>
                  <a:lnTo>
                    <a:pt x="10335920" y="144043"/>
                  </a:lnTo>
                  <a:lnTo>
                    <a:pt x="10345267" y="145135"/>
                  </a:lnTo>
                  <a:lnTo>
                    <a:pt x="10354691" y="146215"/>
                  </a:lnTo>
                  <a:lnTo>
                    <a:pt x="10405692" y="152482"/>
                  </a:lnTo>
                  <a:lnTo>
                    <a:pt x="10456672" y="159279"/>
                  </a:lnTo>
                  <a:lnTo>
                    <a:pt x="10507626" y="166560"/>
                  </a:lnTo>
                  <a:lnTo>
                    <a:pt x="10558547" y="174280"/>
                  </a:lnTo>
                  <a:lnTo>
                    <a:pt x="10609430" y="182395"/>
                  </a:lnTo>
                  <a:lnTo>
                    <a:pt x="10660268" y="190858"/>
                  </a:lnTo>
                  <a:lnTo>
                    <a:pt x="10711057" y="199626"/>
                  </a:lnTo>
                  <a:lnTo>
                    <a:pt x="10761789" y="208653"/>
                  </a:lnTo>
                  <a:lnTo>
                    <a:pt x="10812458" y="217895"/>
                  </a:lnTo>
                  <a:lnTo>
                    <a:pt x="10863060" y="227306"/>
                  </a:lnTo>
                  <a:lnTo>
                    <a:pt x="10913588" y="236841"/>
                  </a:lnTo>
                  <a:lnTo>
                    <a:pt x="10964037" y="246456"/>
                  </a:lnTo>
                  <a:lnTo>
                    <a:pt x="10970437" y="247688"/>
                  </a:lnTo>
                  <a:lnTo>
                    <a:pt x="10976902" y="248691"/>
                  </a:lnTo>
                  <a:lnTo>
                    <a:pt x="10983379" y="249580"/>
                  </a:lnTo>
                </a:path>
              </a:pathLst>
            </a:custGeom>
            <a:ln w="28575">
              <a:solidFill>
                <a:srgbClr val="E43A83">
                  <a:alpha val="52000"/>
                </a:srgbClr>
              </a:solidFill>
            </a:ln>
          </p:spPr>
          <p:txBody>
            <a:bodyPr wrap="square" lIns="0" tIns="0" rIns="0" bIns="0" rtlCol="0"/>
            <a:lstStyle/>
            <a:p>
              <a:pPr marL="0" marR="0" lvl="0" indent="0" algn="l" defTabSz="1213226" rtl="0" eaLnBrk="1" fontAlgn="auto" latinLnBrk="0" hangingPunct="1">
                <a:lnSpc>
                  <a:spcPct val="100000"/>
                </a:lnSpc>
                <a:spcBef>
                  <a:spcPts val="0"/>
                </a:spcBef>
                <a:spcAft>
                  <a:spcPts val="0"/>
                </a:spcAft>
                <a:buClrTx/>
                <a:buSzTx/>
                <a:buFontTx/>
                <a:buNone/>
                <a:tabLst/>
                <a:defRPr/>
              </a:pPr>
              <a:endParaRPr kumimoji="0" sz="1992" b="0" i="0" u="none" strike="noStrike" kern="1200" cap="none" spc="0" normalizeH="0" baseline="0" noProof="0" dirty="0">
                <a:ln>
                  <a:noFill/>
                </a:ln>
                <a:solidFill>
                  <a:srgbClr val="FFFFFF"/>
                </a:solidFill>
                <a:effectLst/>
                <a:uLnTx/>
                <a:uFillTx/>
                <a:latin typeface="Arial"/>
                <a:ea typeface="+mn-ea"/>
                <a:cs typeface="+mn-cs"/>
              </a:endParaRPr>
            </a:p>
          </p:txBody>
        </p:sp>
        <p:pic>
          <p:nvPicPr>
            <p:cNvPr id="65" name="Imagen 64">
              <a:extLst>
                <a:ext uri="{FF2B5EF4-FFF2-40B4-BE49-F238E27FC236}">
                  <a16:creationId xmlns:a16="http://schemas.microsoft.com/office/drawing/2014/main" id="{E981A9E6-05EB-428C-9DAC-BB01EAA47A42}"/>
                </a:ext>
              </a:extLst>
            </p:cNvPr>
            <p:cNvPicPr>
              <a:picLocks noChangeAspect="1"/>
            </p:cNvPicPr>
            <p:nvPr/>
          </p:nvPicPr>
          <p:blipFill rotWithShape="1">
            <a:blip r:embed="rId2" cstate="hqprint">
              <a:extLst>
                <a:ext uri="{28A0092B-C50C-407E-A947-70E740481C1C}">
                  <a14:useLocalDpi xmlns:a14="http://schemas.microsoft.com/office/drawing/2010/main" val="0"/>
                </a:ext>
              </a:extLst>
            </a:blip>
            <a:srcRect l="37699"/>
            <a:stretch/>
          </p:blipFill>
          <p:spPr>
            <a:xfrm rot="10800000" flipH="1">
              <a:off x="8304" y="-15226"/>
              <a:ext cx="2381107" cy="2386469"/>
            </a:xfrm>
            <a:prstGeom prst="rect">
              <a:avLst/>
            </a:prstGeom>
          </p:spPr>
        </p:pic>
      </p:grpSp>
      <p:sp>
        <p:nvSpPr>
          <p:cNvPr id="42" name="Abrir corchete 41">
            <a:extLst>
              <a:ext uri="{FF2B5EF4-FFF2-40B4-BE49-F238E27FC236}">
                <a16:creationId xmlns:a16="http://schemas.microsoft.com/office/drawing/2014/main" id="{BCB7BEC2-01B3-4338-E069-39D0FACFCFAC}"/>
              </a:ext>
            </a:extLst>
          </p:cNvPr>
          <p:cNvSpPr/>
          <p:nvPr/>
        </p:nvSpPr>
        <p:spPr>
          <a:xfrm>
            <a:off x="3186980" y="1303560"/>
            <a:ext cx="98699" cy="7705096"/>
          </a:xfrm>
          <a:prstGeom prst="leftBracket">
            <a:avLst/>
          </a:prstGeom>
          <a:ln w="19050">
            <a:solidFill>
              <a:schemeClr val="bg1">
                <a:lumMod val="75000"/>
              </a:schemeClr>
            </a:solidFill>
            <a:prstDash val="lgDash"/>
          </a:ln>
        </p:spPr>
        <p:style>
          <a:lnRef idx="1">
            <a:schemeClr val="accent1"/>
          </a:lnRef>
          <a:fillRef idx="0">
            <a:schemeClr val="accent1"/>
          </a:fillRef>
          <a:effectRef idx="0">
            <a:schemeClr val="accent1"/>
          </a:effectRef>
          <a:fontRef idx="minor">
            <a:schemeClr val="tx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MX" sz="18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
        <p:nvSpPr>
          <p:cNvPr id="43" name="Título 1">
            <a:extLst>
              <a:ext uri="{FF2B5EF4-FFF2-40B4-BE49-F238E27FC236}">
                <a16:creationId xmlns:a16="http://schemas.microsoft.com/office/drawing/2014/main" id="{635C5323-BEC9-A440-FFC4-51EB8042C49B}"/>
              </a:ext>
            </a:extLst>
          </p:cNvPr>
          <p:cNvSpPr txBox="1">
            <a:spLocks/>
          </p:cNvSpPr>
          <p:nvPr/>
        </p:nvSpPr>
        <p:spPr>
          <a:xfrm>
            <a:off x="-55124" y="2167767"/>
            <a:ext cx="2809920" cy="1200329"/>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Etapa </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contractual </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MX" sz="1600" b="1"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rPr>
              <a:t>Adjudicación, firma e Inicio de contrato.</a:t>
            </a:r>
          </a:p>
        </p:txBody>
      </p:sp>
      <p:sp>
        <p:nvSpPr>
          <p:cNvPr id="44" name="Elipse 43">
            <a:extLst>
              <a:ext uri="{FF2B5EF4-FFF2-40B4-BE49-F238E27FC236}">
                <a16:creationId xmlns:a16="http://schemas.microsoft.com/office/drawing/2014/main" id="{593FC16A-1803-E7D3-B96E-6BE57223F3D4}"/>
              </a:ext>
            </a:extLst>
          </p:cNvPr>
          <p:cNvSpPr/>
          <p:nvPr/>
        </p:nvSpPr>
        <p:spPr>
          <a:xfrm>
            <a:off x="1260092" y="1513055"/>
            <a:ext cx="691900" cy="692508"/>
          </a:xfrm>
          <a:prstGeom prst="ellipse">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MX"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pic>
        <p:nvPicPr>
          <p:cNvPr id="45" name="Gráfico 44" descr="Contrato">
            <a:extLst>
              <a:ext uri="{FF2B5EF4-FFF2-40B4-BE49-F238E27FC236}">
                <a16:creationId xmlns:a16="http://schemas.microsoft.com/office/drawing/2014/main" id="{CC02AC89-4494-E7E1-0EFB-9A83D8638BFB}"/>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1352618" y="1574449"/>
            <a:ext cx="505494" cy="505494"/>
          </a:xfrm>
          <a:prstGeom prst="rect">
            <a:avLst/>
          </a:prstGeom>
        </p:spPr>
      </p:pic>
      <p:sp>
        <p:nvSpPr>
          <p:cNvPr id="54" name="Título 1">
            <a:extLst>
              <a:ext uri="{FF2B5EF4-FFF2-40B4-BE49-F238E27FC236}">
                <a16:creationId xmlns:a16="http://schemas.microsoft.com/office/drawing/2014/main" id="{20AC7C04-5763-D226-571E-5E350A205692}"/>
              </a:ext>
            </a:extLst>
          </p:cNvPr>
          <p:cNvSpPr txBox="1">
            <a:spLocks/>
          </p:cNvSpPr>
          <p:nvPr/>
        </p:nvSpPr>
        <p:spPr>
          <a:xfrm>
            <a:off x="-8611" y="4364566"/>
            <a:ext cx="2809920" cy="400110"/>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Importante </a:t>
            </a:r>
          </a:p>
        </p:txBody>
      </p:sp>
      <p:sp>
        <p:nvSpPr>
          <p:cNvPr id="26" name="CuadroTexto 25">
            <a:extLst>
              <a:ext uri="{FF2B5EF4-FFF2-40B4-BE49-F238E27FC236}">
                <a16:creationId xmlns:a16="http://schemas.microsoft.com/office/drawing/2014/main" id="{8D68A65F-02BF-0DCF-0CF3-51E7D059AB9E}"/>
              </a:ext>
            </a:extLst>
          </p:cNvPr>
          <p:cNvSpPr txBox="1"/>
          <p:nvPr/>
        </p:nvSpPr>
        <p:spPr>
          <a:xfrm>
            <a:off x="336623" y="3332888"/>
            <a:ext cx="2657522" cy="769441"/>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En esta etapa se describirán los requisitos que deben cumplir las personas naturales para la aprobación de las actividades. El contratista deberá presentar la siguiente documentación:</a:t>
            </a:r>
          </a:p>
        </p:txBody>
      </p:sp>
      <p:sp>
        <p:nvSpPr>
          <p:cNvPr id="27" name="CuadroTexto 26">
            <a:extLst>
              <a:ext uri="{FF2B5EF4-FFF2-40B4-BE49-F238E27FC236}">
                <a16:creationId xmlns:a16="http://schemas.microsoft.com/office/drawing/2014/main" id="{277F4BA1-CDCE-E239-644D-5719BD618309}"/>
              </a:ext>
            </a:extLst>
          </p:cNvPr>
          <p:cNvSpPr txBox="1"/>
          <p:nvPr/>
        </p:nvSpPr>
        <p:spPr>
          <a:xfrm>
            <a:off x="336623" y="4776260"/>
            <a:ext cx="2657522" cy="3985706"/>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Tx/>
              <a:buSzTx/>
              <a:buFontTx/>
              <a:buNone/>
              <a:tabLst/>
              <a:defRPr/>
            </a:pPr>
            <a:r>
              <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El área de seguridad y salud en el trabajo de Comfama, cuenta con</a:t>
            </a:r>
            <a:r>
              <a:rPr kumimoji="0" lang="es-ES_tradnl"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 </a:t>
            </a:r>
            <a:r>
              <a:rPr kumimoji="0" lang="es-ES_tradnl" sz="1100" b="1"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4 días hábiles </a:t>
            </a:r>
            <a:r>
              <a:rPr kumimoji="0" lang="es-ES_tradnl"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para revisar los documentos presentados por el contratista de acuerdo con la tarea a realizar, si se evidencia un hallazgo se le notifica a la persona natural a través del buzón </a:t>
            </a:r>
            <a:r>
              <a:rPr kumimoji="0" lang="es-ES_tradnl"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hlinkClick r:id="rId5">
                  <a:extLst>
                    <a:ext uri="{A12FA001-AC4F-418D-AE19-62706E023703}">
                      <ahyp:hlinkClr xmlns:ahyp="http://schemas.microsoft.com/office/drawing/2018/hyperlinkcolor" val="tx"/>
                    </a:ext>
                  </a:extLst>
                </a:hlinkClick>
              </a:rPr>
              <a:t>contratistascomfama@comfama.com.co</a:t>
            </a:r>
            <a:r>
              <a:rPr kumimoji="0" lang="es-ES_tradnl"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 para que realice la corrección y aprobar el desarrollo de las actividades. </a:t>
            </a: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Posterior a este proceso se emite un documento llamado </a:t>
            </a:r>
            <a:r>
              <a:rPr lang="es-CO" sz="1100" b="1" dirty="0">
                <a:solidFill>
                  <a:srgbClr val="595959"/>
                </a:solidFill>
                <a:latin typeface="Arial Narrow" panose="020B0606020202030204" pitchFamily="34" charset="0"/>
              </a:rPr>
              <a:t>Anexo 6.</a:t>
            </a:r>
            <a:r>
              <a:rPr lang="es-CO" sz="1100" dirty="0">
                <a:solidFill>
                  <a:srgbClr val="595959"/>
                </a:solidFill>
                <a:latin typeface="Arial Narrow" panose="020B0606020202030204" pitchFamily="34" charset="0"/>
              </a:rPr>
              <a:t> </a:t>
            </a:r>
            <a:r>
              <a:rPr kumimoji="0" lang="es-CO" sz="1100" b="1"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Acuerdo de cumplimiento </a:t>
            </a:r>
            <a:r>
              <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el cual consta que la documentación presentada ya fue revisada por el área de seguridad y salud en el trabajo, la persona natural deberá conservar este documento en caso de ser solicitada para este servicio o para posteriores ya que tiene una vigencia de 1 año. </a:t>
            </a: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Es de aclarar que para nuevas contrataciones la persona natural debe presentar nuevamente  los documentos exigidos según las tareas particulares. </a:t>
            </a:r>
          </a:p>
        </p:txBody>
      </p:sp>
      <p:sp>
        <p:nvSpPr>
          <p:cNvPr id="28" name="CuadroTexto 27">
            <a:extLst>
              <a:ext uri="{FF2B5EF4-FFF2-40B4-BE49-F238E27FC236}">
                <a16:creationId xmlns:a16="http://schemas.microsoft.com/office/drawing/2014/main" id="{6A31E610-5E11-650F-7FAE-AC8F265D8CCB}"/>
              </a:ext>
            </a:extLst>
          </p:cNvPr>
          <p:cNvSpPr txBox="1"/>
          <p:nvPr/>
        </p:nvSpPr>
        <p:spPr>
          <a:xfrm>
            <a:off x="3662119" y="2968548"/>
            <a:ext cx="2959746" cy="938719"/>
          </a:xfrm>
          <a:prstGeom prst="rect">
            <a:avLst/>
          </a:prstGeom>
          <a:noFill/>
        </p:spPr>
        <p:txBody>
          <a:bodyPr wrap="square">
            <a:spAutoFit/>
          </a:bodyPr>
          <a:lstStyle/>
          <a:p>
            <a:pPr marL="171450" marR="0" lvl="0" indent="-171450" algn="just" defTabSz="914400" rtl="0" eaLnBrk="1" fontAlgn="auto" latinLnBrk="0" hangingPunct="1">
              <a:lnSpc>
                <a:spcPct val="100000"/>
              </a:lnSpc>
              <a:spcBef>
                <a:spcPts val="0"/>
              </a:spcBef>
              <a:spcAft>
                <a:spcPts val="0"/>
              </a:spcAft>
              <a:buClr>
                <a:srgbClr val="FFC000"/>
              </a:buClr>
              <a:buSzTx/>
              <a:buFont typeface="Arial" panose="020B0604020202020204" pitchFamily="34" charset="0"/>
              <a:buChar char="•"/>
              <a:tabLst/>
              <a:defRPr/>
            </a:pPr>
            <a:r>
              <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Realizar la inducción virtual (Anexo 5) </a:t>
            </a:r>
          </a:p>
          <a:p>
            <a:pPr marL="171450" marR="0" lvl="0" indent="-171450" algn="just" defTabSz="914400" rtl="0" eaLnBrk="1" fontAlgn="auto" latinLnBrk="0" hangingPunct="1">
              <a:lnSpc>
                <a:spcPct val="100000"/>
              </a:lnSpc>
              <a:spcBef>
                <a:spcPts val="0"/>
              </a:spcBef>
              <a:spcAft>
                <a:spcPts val="0"/>
              </a:spcAft>
              <a:buClr>
                <a:srgbClr val="FFC000"/>
              </a:buClr>
              <a:buSzTx/>
              <a:buFont typeface="Arial" panose="020B0604020202020204" pitchFamily="34" charset="0"/>
              <a:buChar char="•"/>
              <a:tabLst/>
              <a:defRPr/>
            </a:pPr>
            <a:r>
              <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Aprobar la evaluación </a:t>
            </a:r>
          </a:p>
          <a:p>
            <a:pPr marL="171450" marR="0" lvl="0" indent="-171450" algn="just" defTabSz="914400" rtl="0" eaLnBrk="1" fontAlgn="auto" latinLnBrk="0" hangingPunct="1">
              <a:lnSpc>
                <a:spcPct val="100000"/>
              </a:lnSpc>
              <a:spcBef>
                <a:spcPts val="0"/>
              </a:spcBef>
              <a:spcAft>
                <a:spcPts val="0"/>
              </a:spcAft>
              <a:buClr>
                <a:srgbClr val="FFC000"/>
              </a:buClr>
              <a:buSzTx/>
              <a:buFont typeface="Arial" panose="020B0604020202020204" pitchFamily="34" charset="0"/>
              <a:buChar char="•"/>
              <a:tabLst/>
              <a:defRPr/>
            </a:pPr>
            <a:r>
              <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Descargar el certificado ( Disponible en la página Web).</a:t>
            </a: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endParaRPr>
          </a:p>
        </p:txBody>
      </p:sp>
      <p:sp>
        <p:nvSpPr>
          <p:cNvPr id="29" name="CuadroTexto 28">
            <a:extLst>
              <a:ext uri="{FF2B5EF4-FFF2-40B4-BE49-F238E27FC236}">
                <a16:creationId xmlns:a16="http://schemas.microsoft.com/office/drawing/2014/main" id="{13E34285-440C-E272-1AD6-7E82A0984A72}"/>
              </a:ext>
            </a:extLst>
          </p:cNvPr>
          <p:cNvSpPr txBox="1"/>
          <p:nvPr/>
        </p:nvSpPr>
        <p:spPr>
          <a:xfrm>
            <a:off x="3714916" y="2702342"/>
            <a:ext cx="6035040" cy="276999"/>
          </a:xfrm>
          <a:prstGeom prst="rect">
            <a:avLst/>
          </a:prstGeom>
          <a:noFill/>
        </p:spPr>
        <p:txBody>
          <a:bodyPr wrap="square" anchor="ctr">
            <a:spAutoFit/>
          </a:bodyPr>
          <a:lstStyle/>
          <a:p>
            <a:pPr marL="0" marR="0" lvl="0" indent="0" algn="just" defTabSz="914400" rtl="0" eaLnBrk="1" fontAlgn="auto" latinLnBrk="0" hangingPunct="1">
              <a:lnSpc>
                <a:spcPct val="100000"/>
              </a:lnSpc>
              <a:spcBef>
                <a:spcPts val="0"/>
              </a:spcBef>
              <a:spcAft>
                <a:spcPts val="0"/>
              </a:spcAft>
              <a:buClr>
                <a:srgbClr val="FF2481"/>
              </a:buClr>
              <a:buSzPct val="200000"/>
              <a:buFontTx/>
              <a:buNone/>
              <a:tabLst/>
              <a:defRPr/>
            </a:pPr>
            <a:r>
              <a:rPr kumimoji="0" lang="es-CO" sz="1200" b="1" i="0" u="none" strike="noStrike" kern="1200" cap="none" spc="0" normalizeH="0" baseline="0" noProof="0" dirty="0">
                <a:ln>
                  <a:noFill/>
                </a:ln>
                <a:solidFill>
                  <a:srgbClr val="FF2481"/>
                </a:solidFill>
                <a:effectLst/>
                <a:uLnTx/>
                <a:uFillTx/>
                <a:latin typeface="Arial Narrow" panose="020B0606020202030204" pitchFamily="34" charset="0"/>
                <a:ea typeface="+mn-ea"/>
                <a:cs typeface="+mn-cs"/>
              </a:rPr>
              <a:t> Inducción SST  para contratistas</a:t>
            </a:r>
          </a:p>
        </p:txBody>
      </p:sp>
      <p:sp>
        <p:nvSpPr>
          <p:cNvPr id="31" name="CuadroTexto 30">
            <a:extLst>
              <a:ext uri="{FF2B5EF4-FFF2-40B4-BE49-F238E27FC236}">
                <a16:creationId xmlns:a16="http://schemas.microsoft.com/office/drawing/2014/main" id="{7EC4395A-2117-F726-1BED-C93625EEF94C}"/>
              </a:ext>
            </a:extLst>
          </p:cNvPr>
          <p:cNvSpPr txBox="1"/>
          <p:nvPr/>
        </p:nvSpPr>
        <p:spPr>
          <a:xfrm>
            <a:off x="3745060" y="4102329"/>
            <a:ext cx="6035040" cy="276999"/>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
                <a:srgbClr val="FF2481"/>
              </a:buClr>
              <a:buSzTx/>
              <a:buFontTx/>
              <a:buNone/>
              <a:tabLst/>
              <a:defRPr/>
            </a:pPr>
            <a:r>
              <a:rPr kumimoji="0" lang="es-CO" sz="1200" b="1" i="0" u="none" strike="noStrike" kern="1200" cap="none" spc="0" normalizeH="0" baseline="0" noProof="0" dirty="0">
                <a:ln>
                  <a:noFill/>
                </a:ln>
                <a:solidFill>
                  <a:srgbClr val="FF2481"/>
                </a:solidFill>
                <a:effectLst/>
                <a:uLnTx/>
                <a:uFillTx/>
                <a:latin typeface="Arial Narrow" panose="020B0606020202030204" pitchFamily="34" charset="0"/>
                <a:ea typeface="+mn-ea"/>
                <a:cs typeface="+mn-cs"/>
              </a:rPr>
              <a:t>Requisitos SST</a:t>
            </a:r>
          </a:p>
        </p:txBody>
      </p:sp>
      <p:sp>
        <p:nvSpPr>
          <p:cNvPr id="32" name="CuadroTexto 31">
            <a:extLst>
              <a:ext uri="{FF2B5EF4-FFF2-40B4-BE49-F238E27FC236}">
                <a16:creationId xmlns:a16="http://schemas.microsoft.com/office/drawing/2014/main" id="{126A21E7-69DB-C442-BAC4-E891D9BD11F8}"/>
              </a:ext>
            </a:extLst>
          </p:cNvPr>
          <p:cNvSpPr txBox="1"/>
          <p:nvPr/>
        </p:nvSpPr>
        <p:spPr>
          <a:xfrm>
            <a:off x="3707387" y="4387108"/>
            <a:ext cx="2914478" cy="1123384"/>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Si para la prestación del servicio la persona natural va a realizar tareas de alto riesgo o tareas críticas, deberá anexar los requisitos solicitados según la tarea, definidos en el numeral 3 de este documento, al  buzón.</a:t>
            </a: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MX" sz="1100" b="1"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contratistascomfama@comfama.com.co</a:t>
            </a:r>
            <a:endParaRPr kumimoji="0" lang="es-CO" sz="1100" b="1"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endParaRPr>
          </a:p>
        </p:txBody>
      </p:sp>
      <p:sp>
        <p:nvSpPr>
          <p:cNvPr id="33" name="CuadroTexto 32">
            <a:extLst>
              <a:ext uri="{FF2B5EF4-FFF2-40B4-BE49-F238E27FC236}">
                <a16:creationId xmlns:a16="http://schemas.microsoft.com/office/drawing/2014/main" id="{A36E5630-BDB8-69FB-4570-81902FBB7A11}"/>
              </a:ext>
            </a:extLst>
          </p:cNvPr>
          <p:cNvSpPr txBox="1"/>
          <p:nvPr/>
        </p:nvSpPr>
        <p:spPr>
          <a:xfrm>
            <a:off x="3750801" y="5798160"/>
            <a:ext cx="6035040" cy="276999"/>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
                <a:srgbClr val="FF2481"/>
              </a:buClr>
              <a:buSzTx/>
              <a:buFontTx/>
              <a:buNone/>
              <a:tabLst/>
              <a:defRPr/>
            </a:pPr>
            <a:r>
              <a:rPr kumimoji="0" lang="es-CO" sz="1200" b="1" i="0" u="none" strike="noStrike" kern="1200" cap="none" spc="0" normalizeH="0" baseline="0" noProof="0" dirty="0">
                <a:ln>
                  <a:noFill/>
                </a:ln>
                <a:solidFill>
                  <a:srgbClr val="FF2481"/>
                </a:solidFill>
                <a:effectLst/>
                <a:uLnTx/>
                <a:uFillTx/>
                <a:latin typeface="Arial Narrow" panose="020B0606020202030204" pitchFamily="34" charset="0"/>
                <a:ea typeface="+mn-ea"/>
                <a:cs typeface="+mn-cs"/>
              </a:rPr>
              <a:t>Seguridad social </a:t>
            </a:r>
          </a:p>
        </p:txBody>
      </p:sp>
      <p:sp>
        <p:nvSpPr>
          <p:cNvPr id="34" name="CuadroTexto 33">
            <a:extLst>
              <a:ext uri="{FF2B5EF4-FFF2-40B4-BE49-F238E27FC236}">
                <a16:creationId xmlns:a16="http://schemas.microsoft.com/office/drawing/2014/main" id="{1980923C-C42E-102A-5021-D3402DC69507}"/>
              </a:ext>
            </a:extLst>
          </p:cNvPr>
          <p:cNvSpPr txBox="1"/>
          <p:nvPr/>
        </p:nvSpPr>
        <p:spPr>
          <a:xfrm>
            <a:off x="3714916" y="6073242"/>
            <a:ext cx="2906949" cy="1277273"/>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Presentar la seguridad social del </a:t>
            </a:r>
            <a:r>
              <a:rPr kumimoji="0" lang="es-MX" sz="1100" b="1" i="0" u="sng" strike="noStrike" kern="1200" cap="none" spc="0" normalizeH="0" baseline="0" noProof="0" dirty="0">
                <a:ln>
                  <a:noFill/>
                </a:ln>
                <a:solidFill>
                  <a:srgbClr val="595959"/>
                </a:solidFill>
                <a:effectLst/>
                <a:uLnTx/>
                <a:uFillTx/>
                <a:latin typeface="Arial Narrow" panose="020B0606020202030204" pitchFamily="34" charset="0"/>
                <a:ea typeface="+mn-ea"/>
                <a:cs typeface="+mn-cs"/>
              </a:rPr>
              <a:t>mes vigente </a:t>
            </a:r>
            <a:r>
              <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del inicio de contrato. </a:t>
            </a: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Si la persona es de nacionalidad extranjera deberá presentar sus afiliaciones vigentes o un seguro de asistencia médica con cobertura integral</a:t>
            </a:r>
            <a:endPar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endParaRPr>
          </a:p>
        </p:txBody>
      </p:sp>
      <p:grpSp>
        <p:nvGrpSpPr>
          <p:cNvPr id="3" name="Grupo 2">
            <a:extLst>
              <a:ext uri="{FF2B5EF4-FFF2-40B4-BE49-F238E27FC236}">
                <a16:creationId xmlns:a16="http://schemas.microsoft.com/office/drawing/2014/main" id="{56C99BC0-E40F-2FB7-6BD2-0BEA4E8C377B}"/>
              </a:ext>
            </a:extLst>
          </p:cNvPr>
          <p:cNvGrpSpPr/>
          <p:nvPr/>
        </p:nvGrpSpPr>
        <p:grpSpPr>
          <a:xfrm>
            <a:off x="3297403" y="2658681"/>
            <a:ext cx="410547" cy="400110"/>
            <a:chOff x="8620659" y="2381815"/>
            <a:chExt cx="410547" cy="400110"/>
          </a:xfrm>
        </p:grpSpPr>
        <p:grpSp>
          <p:nvGrpSpPr>
            <p:cNvPr id="48" name="Grupo 47">
              <a:extLst>
                <a:ext uri="{FF2B5EF4-FFF2-40B4-BE49-F238E27FC236}">
                  <a16:creationId xmlns:a16="http://schemas.microsoft.com/office/drawing/2014/main" id="{4E2BD769-AB12-0E81-6637-4B4FD1F171D3}"/>
                </a:ext>
              </a:extLst>
            </p:cNvPr>
            <p:cNvGrpSpPr/>
            <p:nvPr/>
          </p:nvGrpSpPr>
          <p:grpSpPr>
            <a:xfrm>
              <a:off x="8664073" y="2389775"/>
              <a:ext cx="321864" cy="361990"/>
              <a:chOff x="2295797" y="1461601"/>
              <a:chExt cx="3490599" cy="3936663"/>
            </a:xfrm>
          </p:grpSpPr>
          <p:sp>
            <p:nvSpPr>
              <p:cNvPr id="49" name="Forma libre 4">
                <a:extLst>
                  <a:ext uri="{FF2B5EF4-FFF2-40B4-BE49-F238E27FC236}">
                    <a16:creationId xmlns:a16="http://schemas.microsoft.com/office/drawing/2014/main" id="{D8E33CB6-50A0-DE04-5583-CEC7BA076BFF}"/>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51" name="Forma libre 39">
                <a:extLst>
                  <a:ext uri="{FF2B5EF4-FFF2-40B4-BE49-F238E27FC236}">
                    <a16:creationId xmlns:a16="http://schemas.microsoft.com/office/drawing/2014/main" id="{F36E5357-1D22-6B7E-1393-B76110B993EB}"/>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grpSp>
        <p:sp>
          <p:nvSpPr>
            <p:cNvPr id="52" name="CuadroTexto 51">
              <a:extLst>
                <a:ext uri="{FF2B5EF4-FFF2-40B4-BE49-F238E27FC236}">
                  <a16:creationId xmlns:a16="http://schemas.microsoft.com/office/drawing/2014/main" id="{859932CE-D6E2-D5E8-CC92-DB87112C56C4}"/>
                </a:ext>
              </a:extLst>
            </p:cNvPr>
            <p:cNvSpPr txBox="1"/>
            <p:nvPr/>
          </p:nvSpPr>
          <p:spPr>
            <a:xfrm>
              <a:off x="8620659" y="2381815"/>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 1</a:t>
              </a:r>
            </a:p>
          </p:txBody>
        </p:sp>
      </p:grpSp>
      <p:grpSp>
        <p:nvGrpSpPr>
          <p:cNvPr id="55" name="Grupo 54">
            <a:extLst>
              <a:ext uri="{FF2B5EF4-FFF2-40B4-BE49-F238E27FC236}">
                <a16:creationId xmlns:a16="http://schemas.microsoft.com/office/drawing/2014/main" id="{809E560F-4ED9-F56A-D4F3-6EBB559FF6D1}"/>
              </a:ext>
            </a:extLst>
          </p:cNvPr>
          <p:cNvGrpSpPr/>
          <p:nvPr/>
        </p:nvGrpSpPr>
        <p:grpSpPr>
          <a:xfrm>
            <a:off x="3305072" y="4072782"/>
            <a:ext cx="410547" cy="400110"/>
            <a:chOff x="8620659" y="2381815"/>
            <a:chExt cx="410547" cy="400110"/>
          </a:xfrm>
        </p:grpSpPr>
        <p:grpSp>
          <p:nvGrpSpPr>
            <p:cNvPr id="57" name="Grupo 56">
              <a:extLst>
                <a:ext uri="{FF2B5EF4-FFF2-40B4-BE49-F238E27FC236}">
                  <a16:creationId xmlns:a16="http://schemas.microsoft.com/office/drawing/2014/main" id="{5A3FAE04-108A-2D37-C568-8B1991707312}"/>
                </a:ext>
              </a:extLst>
            </p:cNvPr>
            <p:cNvGrpSpPr/>
            <p:nvPr/>
          </p:nvGrpSpPr>
          <p:grpSpPr>
            <a:xfrm>
              <a:off x="8664073" y="2389775"/>
              <a:ext cx="321864" cy="361990"/>
              <a:chOff x="2295797" y="1461601"/>
              <a:chExt cx="3490599" cy="3936663"/>
            </a:xfrm>
          </p:grpSpPr>
          <p:sp>
            <p:nvSpPr>
              <p:cNvPr id="70" name="Forma libre 4">
                <a:extLst>
                  <a:ext uri="{FF2B5EF4-FFF2-40B4-BE49-F238E27FC236}">
                    <a16:creationId xmlns:a16="http://schemas.microsoft.com/office/drawing/2014/main" id="{21A22A05-2972-0147-8FBE-1EDCB2F2CA97}"/>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79" name="Forma libre 39">
                <a:extLst>
                  <a:ext uri="{FF2B5EF4-FFF2-40B4-BE49-F238E27FC236}">
                    <a16:creationId xmlns:a16="http://schemas.microsoft.com/office/drawing/2014/main" id="{A5D1ABAA-41BA-A9F2-19AB-82778CF99005}"/>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grpSp>
        <p:sp>
          <p:nvSpPr>
            <p:cNvPr id="69" name="CuadroTexto 68">
              <a:extLst>
                <a:ext uri="{FF2B5EF4-FFF2-40B4-BE49-F238E27FC236}">
                  <a16:creationId xmlns:a16="http://schemas.microsoft.com/office/drawing/2014/main" id="{976FA670-67FD-2C3F-1164-92FD5E99F2DF}"/>
                </a:ext>
              </a:extLst>
            </p:cNvPr>
            <p:cNvSpPr txBox="1"/>
            <p:nvPr/>
          </p:nvSpPr>
          <p:spPr>
            <a:xfrm>
              <a:off x="8620659" y="2381815"/>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 2</a:t>
              </a:r>
            </a:p>
          </p:txBody>
        </p:sp>
      </p:grpSp>
      <p:grpSp>
        <p:nvGrpSpPr>
          <p:cNvPr id="82" name="Grupo 81">
            <a:extLst>
              <a:ext uri="{FF2B5EF4-FFF2-40B4-BE49-F238E27FC236}">
                <a16:creationId xmlns:a16="http://schemas.microsoft.com/office/drawing/2014/main" id="{0EEC0445-5EBB-363D-090E-17B7654DD84F}"/>
              </a:ext>
            </a:extLst>
          </p:cNvPr>
          <p:cNvGrpSpPr/>
          <p:nvPr/>
        </p:nvGrpSpPr>
        <p:grpSpPr>
          <a:xfrm>
            <a:off x="3296840" y="5758449"/>
            <a:ext cx="410547" cy="400110"/>
            <a:chOff x="8620659" y="2381815"/>
            <a:chExt cx="410547" cy="400110"/>
          </a:xfrm>
        </p:grpSpPr>
        <p:grpSp>
          <p:nvGrpSpPr>
            <p:cNvPr id="83" name="Grupo 82">
              <a:extLst>
                <a:ext uri="{FF2B5EF4-FFF2-40B4-BE49-F238E27FC236}">
                  <a16:creationId xmlns:a16="http://schemas.microsoft.com/office/drawing/2014/main" id="{C9783A60-8490-5623-1951-C2E8A5E511CF}"/>
                </a:ext>
              </a:extLst>
            </p:cNvPr>
            <p:cNvGrpSpPr/>
            <p:nvPr/>
          </p:nvGrpSpPr>
          <p:grpSpPr>
            <a:xfrm>
              <a:off x="8664073" y="2389775"/>
              <a:ext cx="321864" cy="361990"/>
              <a:chOff x="2295797" y="1461601"/>
              <a:chExt cx="3490599" cy="3936663"/>
            </a:xfrm>
          </p:grpSpPr>
          <p:sp>
            <p:nvSpPr>
              <p:cNvPr id="91" name="Forma libre 4">
                <a:extLst>
                  <a:ext uri="{FF2B5EF4-FFF2-40B4-BE49-F238E27FC236}">
                    <a16:creationId xmlns:a16="http://schemas.microsoft.com/office/drawing/2014/main" id="{383BD266-00A8-ACB3-602A-A10E5F2581C8}"/>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92" name="Forma libre 39">
                <a:extLst>
                  <a:ext uri="{FF2B5EF4-FFF2-40B4-BE49-F238E27FC236}">
                    <a16:creationId xmlns:a16="http://schemas.microsoft.com/office/drawing/2014/main" id="{2834A402-B3AD-AEAF-1BE1-F2205FB8C761}"/>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grpSp>
        <p:sp>
          <p:nvSpPr>
            <p:cNvPr id="90" name="CuadroTexto 89">
              <a:extLst>
                <a:ext uri="{FF2B5EF4-FFF2-40B4-BE49-F238E27FC236}">
                  <a16:creationId xmlns:a16="http://schemas.microsoft.com/office/drawing/2014/main" id="{A9778013-0FEF-A6C4-9710-52C51D7DE28F}"/>
                </a:ext>
              </a:extLst>
            </p:cNvPr>
            <p:cNvSpPr txBox="1"/>
            <p:nvPr/>
          </p:nvSpPr>
          <p:spPr>
            <a:xfrm>
              <a:off x="8620659" y="2381815"/>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 3</a:t>
              </a:r>
            </a:p>
          </p:txBody>
        </p:sp>
      </p:grpSp>
      <p:sp>
        <p:nvSpPr>
          <p:cNvPr id="38" name="Título 1">
            <a:extLst>
              <a:ext uri="{FF2B5EF4-FFF2-40B4-BE49-F238E27FC236}">
                <a16:creationId xmlns:a16="http://schemas.microsoft.com/office/drawing/2014/main" id="{F047240A-5DB9-43C8-B023-47F87C569441}"/>
              </a:ext>
            </a:extLst>
          </p:cNvPr>
          <p:cNvSpPr txBox="1">
            <a:spLocks/>
          </p:cNvSpPr>
          <p:nvPr/>
        </p:nvSpPr>
        <p:spPr>
          <a:xfrm>
            <a:off x="65770" y="355476"/>
            <a:ext cx="6331728" cy="830997"/>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endParaRPr kumimoji="0" lang="es-CO" sz="2400" b="1"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endParaRP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400" b="1"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rPr>
              <a:t>Etapas del proceso </a:t>
            </a:r>
          </a:p>
        </p:txBody>
      </p:sp>
      <p:grpSp>
        <p:nvGrpSpPr>
          <p:cNvPr id="39" name="Grupo 38">
            <a:extLst>
              <a:ext uri="{FF2B5EF4-FFF2-40B4-BE49-F238E27FC236}">
                <a16:creationId xmlns:a16="http://schemas.microsoft.com/office/drawing/2014/main" id="{23F71C78-580E-E5A8-3A8E-31D503D83C4C}"/>
              </a:ext>
            </a:extLst>
          </p:cNvPr>
          <p:cNvGrpSpPr/>
          <p:nvPr/>
        </p:nvGrpSpPr>
        <p:grpSpPr>
          <a:xfrm>
            <a:off x="2887603" y="84976"/>
            <a:ext cx="630485" cy="623886"/>
            <a:chOff x="725735" y="5968416"/>
            <a:chExt cx="630485" cy="623886"/>
          </a:xfrm>
          <a:solidFill>
            <a:srgbClr val="FF2481"/>
          </a:solidFill>
        </p:grpSpPr>
        <p:sp>
          <p:nvSpPr>
            <p:cNvPr id="46" name="object 6">
              <a:extLst>
                <a:ext uri="{FF2B5EF4-FFF2-40B4-BE49-F238E27FC236}">
                  <a16:creationId xmlns:a16="http://schemas.microsoft.com/office/drawing/2014/main" id="{43F3C765-CE75-8975-4419-E82DD9F369BD}"/>
                </a:ext>
              </a:extLst>
            </p:cNvPr>
            <p:cNvSpPr/>
            <p:nvPr/>
          </p:nvSpPr>
          <p:spPr>
            <a:xfrm>
              <a:off x="725735" y="5968416"/>
              <a:ext cx="630485" cy="623886"/>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grp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dirty="0">
                <a:ln>
                  <a:noFill/>
                </a:ln>
                <a:solidFill>
                  <a:prstClr val="black"/>
                </a:solidFill>
                <a:effectLst/>
                <a:uLnTx/>
                <a:uFillTx/>
                <a:latin typeface="Arial Narrow" panose="020B0606020202030204" pitchFamily="34" charset="0"/>
                <a:ea typeface="+mn-ea"/>
                <a:cs typeface="+mn-cs"/>
              </a:endParaRPr>
            </a:p>
          </p:txBody>
        </p:sp>
        <p:sp>
          <p:nvSpPr>
            <p:cNvPr id="47" name="object 8">
              <a:extLst>
                <a:ext uri="{FF2B5EF4-FFF2-40B4-BE49-F238E27FC236}">
                  <a16:creationId xmlns:a16="http://schemas.microsoft.com/office/drawing/2014/main" id="{D9C049FA-C7F2-DB3D-2B61-0F4B03451960}"/>
                </a:ext>
              </a:extLst>
            </p:cNvPr>
            <p:cNvSpPr txBox="1"/>
            <p:nvPr/>
          </p:nvSpPr>
          <p:spPr>
            <a:xfrm>
              <a:off x="917722" y="5985491"/>
              <a:ext cx="152044" cy="559949"/>
            </a:xfrm>
            <a:prstGeom prst="rect">
              <a:avLst/>
            </a:prstGeom>
            <a:grpFill/>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lang="es-MX" sz="3600" b="1" i="0" u="none" strike="noStrike" kern="1200" cap="none" spc="2" normalizeH="0" baseline="0" noProof="0" dirty="0">
                  <a:ln>
                    <a:noFill/>
                  </a:ln>
                  <a:solidFill>
                    <a:srgbClr val="FFFFFF"/>
                  </a:solidFill>
                  <a:effectLst/>
                  <a:uLnTx/>
                  <a:uFillTx/>
                  <a:latin typeface="Arial Narrow" panose="020B0606020202030204" pitchFamily="34" charset="0"/>
                  <a:ea typeface="+mn-ea"/>
                  <a:cs typeface="Arial"/>
                </a:rPr>
                <a:t>2</a:t>
              </a:r>
              <a:endParaRPr kumimoji="0" sz="3600" b="0" i="0" u="none" strike="noStrike" kern="1200" cap="none" spc="0" normalizeH="0" baseline="0" noProof="0" dirty="0">
                <a:ln>
                  <a:noFill/>
                </a:ln>
                <a:solidFill>
                  <a:prstClr val="black"/>
                </a:solidFill>
                <a:effectLst/>
                <a:uLnTx/>
                <a:uFillTx/>
                <a:latin typeface="Arial Narrow" panose="020B0606020202030204" pitchFamily="34" charset="0"/>
                <a:ea typeface="+mn-ea"/>
                <a:cs typeface="Arial"/>
              </a:endParaRPr>
            </a:p>
          </p:txBody>
        </p:sp>
      </p:grpSp>
    </p:spTree>
    <p:extLst>
      <p:ext uri="{BB962C8B-B14F-4D97-AF65-F5344CB8AC3E}">
        <p14:creationId xmlns:p14="http://schemas.microsoft.com/office/powerpoint/2010/main" val="41227451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62" name="Grupo 61">
            <a:extLst>
              <a:ext uri="{FF2B5EF4-FFF2-40B4-BE49-F238E27FC236}">
                <a16:creationId xmlns:a16="http://schemas.microsoft.com/office/drawing/2014/main" id="{3B8E9B3B-942B-4A4A-BC87-819396C66152}"/>
              </a:ext>
            </a:extLst>
          </p:cNvPr>
          <p:cNvGrpSpPr/>
          <p:nvPr/>
        </p:nvGrpSpPr>
        <p:grpSpPr>
          <a:xfrm>
            <a:off x="1" y="-3"/>
            <a:ext cx="6858000" cy="1949117"/>
            <a:chOff x="8304" y="-15226"/>
            <a:chExt cx="12203359" cy="2386469"/>
          </a:xfrm>
        </p:grpSpPr>
        <p:cxnSp>
          <p:nvCxnSpPr>
            <p:cNvPr id="63" name="Conector recto 62">
              <a:extLst>
                <a:ext uri="{FF2B5EF4-FFF2-40B4-BE49-F238E27FC236}">
                  <a16:creationId xmlns:a16="http://schemas.microsoft.com/office/drawing/2014/main" id="{AEDDA5A7-1998-4944-8303-783B0B34E756}"/>
                </a:ext>
              </a:extLst>
            </p:cNvPr>
            <p:cNvCxnSpPr>
              <a:cxnSpLocks/>
            </p:cNvCxnSpPr>
            <p:nvPr/>
          </p:nvCxnSpPr>
          <p:spPr>
            <a:xfrm flipH="1">
              <a:off x="667241" y="106196"/>
              <a:ext cx="1109339" cy="1020430"/>
            </a:xfrm>
            <a:prstGeom prst="line">
              <a:avLst/>
            </a:prstGeom>
            <a:ln>
              <a:solidFill>
                <a:srgbClr val="FF0066"/>
              </a:solidFill>
            </a:ln>
          </p:spPr>
          <p:style>
            <a:lnRef idx="1">
              <a:schemeClr val="accent1"/>
            </a:lnRef>
            <a:fillRef idx="0">
              <a:schemeClr val="accent1"/>
            </a:fillRef>
            <a:effectRef idx="0">
              <a:schemeClr val="accent1"/>
            </a:effectRef>
            <a:fontRef idx="minor">
              <a:schemeClr val="tx1"/>
            </a:fontRef>
          </p:style>
        </p:cxnSp>
        <p:sp>
          <p:nvSpPr>
            <p:cNvPr id="64" name="object 12">
              <a:extLst>
                <a:ext uri="{FF2B5EF4-FFF2-40B4-BE49-F238E27FC236}">
                  <a16:creationId xmlns:a16="http://schemas.microsoft.com/office/drawing/2014/main" id="{EC409258-3186-46BA-B524-05856A720A68}"/>
                </a:ext>
              </a:extLst>
            </p:cNvPr>
            <p:cNvSpPr/>
            <p:nvPr/>
          </p:nvSpPr>
          <p:spPr>
            <a:xfrm>
              <a:off x="57685" y="150491"/>
              <a:ext cx="12153978" cy="276850"/>
            </a:xfrm>
            <a:custGeom>
              <a:avLst/>
              <a:gdLst/>
              <a:ahLst/>
              <a:cxnLst/>
              <a:rect l="l" t="t" r="r" b="b"/>
              <a:pathLst>
                <a:path w="10983595" h="250190">
                  <a:moveTo>
                    <a:pt x="0" y="0"/>
                  </a:moveTo>
                  <a:lnTo>
                    <a:pt x="49689" y="9666"/>
                  </a:lnTo>
                  <a:lnTo>
                    <a:pt x="99407" y="19108"/>
                  </a:lnTo>
                  <a:lnTo>
                    <a:pt x="149154" y="28327"/>
                  </a:lnTo>
                  <a:lnTo>
                    <a:pt x="198928" y="37326"/>
                  </a:lnTo>
                  <a:lnTo>
                    <a:pt x="248730" y="46106"/>
                  </a:lnTo>
                  <a:lnTo>
                    <a:pt x="298560" y="54669"/>
                  </a:lnTo>
                  <a:lnTo>
                    <a:pt x="348415" y="63017"/>
                  </a:lnTo>
                  <a:lnTo>
                    <a:pt x="398297" y="71153"/>
                  </a:lnTo>
                  <a:lnTo>
                    <a:pt x="448204" y="79078"/>
                  </a:lnTo>
                  <a:lnTo>
                    <a:pt x="498136" y="86794"/>
                  </a:lnTo>
                  <a:lnTo>
                    <a:pt x="548093" y="94303"/>
                  </a:lnTo>
                  <a:lnTo>
                    <a:pt x="598074" y="101607"/>
                  </a:lnTo>
                  <a:lnTo>
                    <a:pt x="648079" y="108708"/>
                  </a:lnTo>
                  <a:lnTo>
                    <a:pt x="698106" y="115608"/>
                  </a:lnTo>
                  <a:lnTo>
                    <a:pt x="748157" y="122308"/>
                  </a:lnTo>
                  <a:lnTo>
                    <a:pt x="798229" y="128812"/>
                  </a:lnTo>
                  <a:lnTo>
                    <a:pt x="848323" y="135120"/>
                  </a:lnTo>
                  <a:lnTo>
                    <a:pt x="898438" y="141235"/>
                  </a:lnTo>
                  <a:lnTo>
                    <a:pt x="948574" y="147159"/>
                  </a:lnTo>
                  <a:lnTo>
                    <a:pt x="998730" y="152894"/>
                  </a:lnTo>
                  <a:lnTo>
                    <a:pt x="1048906" y="158441"/>
                  </a:lnTo>
                  <a:lnTo>
                    <a:pt x="1099101" y="163802"/>
                  </a:lnTo>
                  <a:lnTo>
                    <a:pt x="1149315" y="168980"/>
                  </a:lnTo>
                  <a:lnTo>
                    <a:pt x="1199546" y="173977"/>
                  </a:lnTo>
                  <a:lnTo>
                    <a:pt x="1249796" y="178794"/>
                  </a:lnTo>
                  <a:lnTo>
                    <a:pt x="1300063" y="183433"/>
                  </a:lnTo>
                  <a:lnTo>
                    <a:pt x="1350347" y="187897"/>
                  </a:lnTo>
                  <a:lnTo>
                    <a:pt x="1400646" y="192186"/>
                  </a:lnTo>
                  <a:lnTo>
                    <a:pt x="1450962" y="196304"/>
                  </a:lnTo>
                  <a:lnTo>
                    <a:pt x="1501293" y="200253"/>
                  </a:lnTo>
                  <a:lnTo>
                    <a:pt x="1551639" y="204033"/>
                  </a:lnTo>
                  <a:lnTo>
                    <a:pt x="1601999" y="207648"/>
                  </a:lnTo>
                  <a:lnTo>
                    <a:pt x="1652373" y="211098"/>
                  </a:lnTo>
                  <a:lnTo>
                    <a:pt x="1702761" y="214387"/>
                  </a:lnTo>
                  <a:lnTo>
                    <a:pt x="1753161" y="217515"/>
                  </a:lnTo>
                  <a:lnTo>
                    <a:pt x="1803573" y="220486"/>
                  </a:lnTo>
                  <a:lnTo>
                    <a:pt x="1853998" y="223300"/>
                  </a:lnTo>
                  <a:lnTo>
                    <a:pt x="1904434" y="225960"/>
                  </a:lnTo>
                  <a:lnTo>
                    <a:pt x="1954881" y="228468"/>
                  </a:lnTo>
                  <a:lnTo>
                    <a:pt x="2005338" y="230825"/>
                  </a:lnTo>
                  <a:lnTo>
                    <a:pt x="2055805" y="233035"/>
                  </a:lnTo>
                  <a:lnTo>
                    <a:pt x="2106282" y="235098"/>
                  </a:lnTo>
                  <a:lnTo>
                    <a:pt x="2156767" y="237016"/>
                  </a:lnTo>
                  <a:lnTo>
                    <a:pt x="2207261" y="238792"/>
                  </a:lnTo>
                  <a:lnTo>
                    <a:pt x="2257763" y="240428"/>
                  </a:lnTo>
                  <a:lnTo>
                    <a:pt x="2308273" y="241924"/>
                  </a:lnTo>
                  <a:lnTo>
                    <a:pt x="2358789" y="243285"/>
                  </a:lnTo>
                  <a:lnTo>
                    <a:pt x="2409313" y="244510"/>
                  </a:lnTo>
                  <a:lnTo>
                    <a:pt x="2459842" y="245603"/>
                  </a:lnTo>
                  <a:lnTo>
                    <a:pt x="2510376" y="246566"/>
                  </a:lnTo>
                  <a:lnTo>
                    <a:pt x="2560916" y="247399"/>
                  </a:lnTo>
                  <a:lnTo>
                    <a:pt x="2611460" y="248106"/>
                  </a:lnTo>
                  <a:lnTo>
                    <a:pt x="2662009" y="248688"/>
                  </a:lnTo>
                  <a:lnTo>
                    <a:pt x="2712561" y="249147"/>
                  </a:lnTo>
                  <a:lnTo>
                    <a:pt x="2763116" y="249484"/>
                  </a:lnTo>
                  <a:lnTo>
                    <a:pt x="2813674" y="249703"/>
                  </a:lnTo>
                  <a:lnTo>
                    <a:pt x="2864234" y="249805"/>
                  </a:lnTo>
                  <a:lnTo>
                    <a:pt x="2914795" y="249792"/>
                  </a:lnTo>
                  <a:lnTo>
                    <a:pt x="2965358" y="249665"/>
                  </a:lnTo>
                  <a:lnTo>
                    <a:pt x="3015921" y="249428"/>
                  </a:lnTo>
                  <a:lnTo>
                    <a:pt x="3066485" y="249081"/>
                  </a:lnTo>
                  <a:lnTo>
                    <a:pt x="3117048" y="248627"/>
                  </a:lnTo>
                  <a:lnTo>
                    <a:pt x="3167611" y="248067"/>
                  </a:lnTo>
                  <a:lnTo>
                    <a:pt x="3218172" y="247404"/>
                  </a:lnTo>
                  <a:lnTo>
                    <a:pt x="3268731" y="246640"/>
                  </a:lnTo>
                  <a:lnTo>
                    <a:pt x="3319288" y="245776"/>
                  </a:lnTo>
                  <a:lnTo>
                    <a:pt x="3369843" y="244815"/>
                  </a:lnTo>
                  <a:lnTo>
                    <a:pt x="3420394" y="243758"/>
                  </a:lnTo>
                  <a:lnTo>
                    <a:pt x="3470942" y="242608"/>
                  </a:lnTo>
                  <a:lnTo>
                    <a:pt x="3521485" y="241366"/>
                  </a:lnTo>
                  <a:lnTo>
                    <a:pt x="3572024" y="240034"/>
                  </a:lnTo>
                  <a:lnTo>
                    <a:pt x="3622557" y="238614"/>
                  </a:lnTo>
                  <a:lnTo>
                    <a:pt x="3673085" y="237109"/>
                  </a:lnTo>
                  <a:lnTo>
                    <a:pt x="3723606" y="235520"/>
                  </a:lnTo>
                  <a:lnTo>
                    <a:pt x="3774121" y="233848"/>
                  </a:lnTo>
                  <a:lnTo>
                    <a:pt x="3824629" y="232097"/>
                  </a:lnTo>
                  <a:lnTo>
                    <a:pt x="3875130" y="230268"/>
                  </a:lnTo>
                  <a:lnTo>
                    <a:pt x="3925622" y="228363"/>
                  </a:lnTo>
                  <a:lnTo>
                    <a:pt x="3976105" y="226384"/>
                  </a:lnTo>
                  <a:lnTo>
                    <a:pt x="4026580" y="224333"/>
                  </a:lnTo>
                  <a:lnTo>
                    <a:pt x="4077045" y="222212"/>
                  </a:lnTo>
                  <a:lnTo>
                    <a:pt x="4127500" y="220022"/>
                  </a:lnTo>
                  <a:lnTo>
                    <a:pt x="4177944" y="217766"/>
                  </a:lnTo>
                  <a:lnTo>
                    <a:pt x="4228560" y="215441"/>
                  </a:lnTo>
                  <a:lnTo>
                    <a:pt x="4279174" y="213058"/>
                  </a:lnTo>
                  <a:lnTo>
                    <a:pt x="4329787" y="210619"/>
                  </a:lnTo>
                  <a:lnTo>
                    <a:pt x="4380399" y="208128"/>
                  </a:lnTo>
                  <a:lnTo>
                    <a:pt x="4431009" y="205585"/>
                  </a:lnTo>
                  <a:lnTo>
                    <a:pt x="4481618" y="202994"/>
                  </a:lnTo>
                  <a:lnTo>
                    <a:pt x="4532226" y="200356"/>
                  </a:lnTo>
                  <a:lnTo>
                    <a:pt x="4582833" y="197673"/>
                  </a:lnTo>
                  <a:lnTo>
                    <a:pt x="4633439" y="194948"/>
                  </a:lnTo>
                  <a:lnTo>
                    <a:pt x="4684044" y="192182"/>
                  </a:lnTo>
                  <a:lnTo>
                    <a:pt x="4734648" y="189378"/>
                  </a:lnTo>
                  <a:lnTo>
                    <a:pt x="4785251" y="186539"/>
                  </a:lnTo>
                  <a:lnTo>
                    <a:pt x="4835854" y="183665"/>
                  </a:lnTo>
                  <a:lnTo>
                    <a:pt x="4886456" y="180760"/>
                  </a:lnTo>
                  <a:lnTo>
                    <a:pt x="4937057" y="177825"/>
                  </a:lnTo>
                  <a:lnTo>
                    <a:pt x="4987657" y="174863"/>
                  </a:lnTo>
                  <a:lnTo>
                    <a:pt x="5038257" y="171876"/>
                  </a:lnTo>
                  <a:lnTo>
                    <a:pt x="5088857" y="168865"/>
                  </a:lnTo>
                  <a:lnTo>
                    <a:pt x="5139456" y="165834"/>
                  </a:lnTo>
                  <a:lnTo>
                    <a:pt x="5190055" y="162784"/>
                  </a:lnTo>
                  <a:lnTo>
                    <a:pt x="5240653" y="159717"/>
                  </a:lnTo>
                  <a:lnTo>
                    <a:pt x="5291251" y="156636"/>
                  </a:lnTo>
                  <a:lnTo>
                    <a:pt x="5341850" y="153542"/>
                  </a:lnTo>
                  <a:lnTo>
                    <a:pt x="5392447" y="150439"/>
                  </a:lnTo>
                  <a:lnTo>
                    <a:pt x="5443045" y="147327"/>
                  </a:lnTo>
                  <a:lnTo>
                    <a:pt x="5493643" y="144209"/>
                  </a:lnTo>
                  <a:lnTo>
                    <a:pt x="5544241" y="141087"/>
                  </a:lnTo>
                  <a:lnTo>
                    <a:pt x="5594840" y="137964"/>
                  </a:lnTo>
                  <a:lnTo>
                    <a:pt x="5645438" y="134842"/>
                  </a:lnTo>
                  <a:lnTo>
                    <a:pt x="5696036" y="131722"/>
                  </a:lnTo>
                  <a:lnTo>
                    <a:pt x="5746635" y="128607"/>
                  </a:lnTo>
                  <a:lnTo>
                    <a:pt x="5797235" y="125499"/>
                  </a:lnTo>
                  <a:lnTo>
                    <a:pt x="5847834" y="122401"/>
                  </a:lnTo>
                  <a:lnTo>
                    <a:pt x="5898435" y="119313"/>
                  </a:lnTo>
                  <a:lnTo>
                    <a:pt x="5949035" y="116239"/>
                  </a:lnTo>
                  <a:lnTo>
                    <a:pt x="5999637" y="113181"/>
                  </a:lnTo>
                  <a:lnTo>
                    <a:pt x="6050239" y="110141"/>
                  </a:lnTo>
                  <a:lnTo>
                    <a:pt x="6100842" y="107120"/>
                  </a:lnTo>
                  <a:lnTo>
                    <a:pt x="6151445" y="104121"/>
                  </a:lnTo>
                  <a:lnTo>
                    <a:pt x="6202050" y="101147"/>
                  </a:lnTo>
                  <a:lnTo>
                    <a:pt x="6252655" y="98199"/>
                  </a:lnTo>
                  <a:lnTo>
                    <a:pt x="6303261" y="95280"/>
                  </a:lnTo>
                  <a:lnTo>
                    <a:pt x="6353869" y="92391"/>
                  </a:lnTo>
                  <a:lnTo>
                    <a:pt x="6404477" y="89535"/>
                  </a:lnTo>
                  <a:lnTo>
                    <a:pt x="6455087" y="86714"/>
                  </a:lnTo>
                  <a:lnTo>
                    <a:pt x="6505698" y="83930"/>
                  </a:lnTo>
                  <a:lnTo>
                    <a:pt x="6556310" y="81185"/>
                  </a:lnTo>
                  <a:lnTo>
                    <a:pt x="6606924" y="78482"/>
                  </a:lnTo>
                  <a:lnTo>
                    <a:pt x="6657539" y="75822"/>
                  </a:lnTo>
                  <a:lnTo>
                    <a:pt x="6708155" y="73208"/>
                  </a:lnTo>
                  <a:lnTo>
                    <a:pt x="6758773" y="70642"/>
                  </a:lnTo>
                  <a:lnTo>
                    <a:pt x="6809392" y="68126"/>
                  </a:lnTo>
                  <a:lnTo>
                    <a:pt x="6860014" y="65662"/>
                  </a:lnTo>
                  <a:lnTo>
                    <a:pt x="6910637" y="63253"/>
                  </a:lnTo>
                  <a:lnTo>
                    <a:pt x="6961261" y="60900"/>
                  </a:lnTo>
                  <a:lnTo>
                    <a:pt x="7011888" y="58605"/>
                  </a:lnTo>
                  <a:lnTo>
                    <a:pt x="7062516" y="56372"/>
                  </a:lnTo>
                  <a:lnTo>
                    <a:pt x="7113146" y="54201"/>
                  </a:lnTo>
                  <a:lnTo>
                    <a:pt x="7163779" y="52095"/>
                  </a:lnTo>
                  <a:lnTo>
                    <a:pt x="7214413" y="50057"/>
                  </a:lnTo>
                  <a:lnTo>
                    <a:pt x="7265049" y="48087"/>
                  </a:lnTo>
                  <a:lnTo>
                    <a:pt x="7315688" y="46190"/>
                  </a:lnTo>
                  <a:lnTo>
                    <a:pt x="7366329" y="44366"/>
                  </a:lnTo>
                  <a:lnTo>
                    <a:pt x="7416972" y="42618"/>
                  </a:lnTo>
                  <a:lnTo>
                    <a:pt x="7467618" y="40948"/>
                  </a:lnTo>
                  <a:lnTo>
                    <a:pt x="7518266" y="39358"/>
                  </a:lnTo>
                  <a:lnTo>
                    <a:pt x="7568917" y="37850"/>
                  </a:lnTo>
                  <a:lnTo>
                    <a:pt x="7619570" y="36426"/>
                  </a:lnTo>
                  <a:lnTo>
                    <a:pt x="7670226" y="35090"/>
                  </a:lnTo>
                  <a:lnTo>
                    <a:pt x="7720884" y="33842"/>
                  </a:lnTo>
                  <a:lnTo>
                    <a:pt x="7771545" y="32684"/>
                  </a:lnTo>
                  <a:lnTo>
                    <a:pt x="7822209" y="31620"/>
                  </a:lnTo>
                  <a:lnTo>
                    <a:pt x="7872876" y="30651"/>
                  </a:lnTo>
                  <a:lnTo>
                    <a:pt x="7923546" y="29780"/>
                  </a:lnTo>
                  <a:lnTo>
                    <a:pt x="7974218" y="29007"/>
                  </a:lnTo>
                  <a:lnTo>
                    <a:pt x="8024894" y="28337"/>
                  </a:lnTo>
                  <a:lnTo>
                    <a:pt x="8075573" y="27770"/>
                  </a:lnTo>
                  <a:lnTo>
                    <a:pt x="8126255" y="27309"/>
                  </a:lnTo>
                  <a:lnTo>
                    <a:pt x="8176940" y="26956"/>
                  </a:lnTo>
                  <a:lnTo>
                    <a:pt x="8227629" y="26714"/>
                  </a:lnTo>
                  <a:lnTo>
                    <a:pt x="8278321" y="26584"/>
                  </a:lnTo>
                  <a:lnTo>
                    <a:pt x="8329016" y="26568"/>
                  </a:lnTo>
                  <a:lnTo>
                    <a:pt x="8379715" y="26669"/>
                  </a:lnTo>
                  <a:lnTo>
                    <a:pt x="8430417" y="26889"/>
                  </a:lnTo>
                  <a:lnTo>
                    <a:pt x="8481123" y="27229"/>
                  </a:lnTo>
                  <a:lnTo>
                    <a:pt x="8531832" y="27693"/>
                  </a:lnTo>
                  <a:lnTo>
                    <a:pt x="8582545" y="28282"/>
                  </a:lnTo>
                  <a:lnTo>
                    <a:pt x="8633224" y="28998"/>
                  </a:lnTo>
                  <a:lnTo>
                    <a:pt x="8683903" y="29845"/>
                  </a:lnTo>
                  <a:lnTo>
                    <a:pt x="8734579" y="30826"/>
                  </a:lnTo>
                  <a:lnTo>
                    <a:pt x="8785254" y="31942"/>
                  </a:lnTo>
                  <a:lnTo>
                    <a:pt x="8835926" y="33196"/>
                  </a:lnTo>
                  <a:lnTo>
                    <a:pt x="8886595" y="34590"/>
                  </a:lnTo>
                  <a:lnTo>
                    <a:pt x="8937260" y="36127"/>
                  </a:lnTo>
                  <a:lnTo>
                    <a:pt x="8987920" y="37809"/>
                  </a:lnTo>
                  <a:lnTo>
                    <a:pt x="9038576" y="39637"/>
                  </a:lnTo>
                  <a:lnTo>
                    <a:pt x="9089225" y="41615"/>
                  </a:lnTo>
                  <a:lnTo>
                    <a:pt x="9139869" y="43744"/>
                  </a:lnTo>
                  <a:lnTo>
                    <a:pt x="9190505" y="46027"/>
                  </a:lnTo>
                  <a:lnTo>
                    <a:pt x="9241134" y="48466"/>
                  </a:lnTo>
                  <a:lnTo>
                    <a:pt x="9291755" y="51064"/>
                  </a:lnTo>
                  <a:lnTo>
                    <a:pt x="9342368" y="53821"/>
                  </a:lnTo>
                  <a:lnTo>
                    <a:pt x="9392971" y="56742"/>
                  </a:lnTo>
                  <a:lnTo>
                    <a:pt x="9443564" y="59827"/>
                  </a:lnTo>
                  <a:lnTo>
                    <a:pt x="9494147" y="63080"/>
                  </a:lnTo>
                  <a:lnTo>
                    <a:pt x="9544718" y="66502"/>
                  </a:lnTo>
                  <a:lnTo>
                    <a:pt x="9595278" y="70095"/>
                  </a:lnTo>
                  <a:lnTo>
                    <a:pt x="9645826" y="73863"/>
                  </a:lnTo>
                  <a:lnTo>
                    <a:pt x="9696361" y="77807"/>
                  </a:lnTo>
                  <a:lnTo>
                    <a:pt x="9746882" y="81929"/>
                  </a:lnTo>
                  <a:lnTo>
                    <a:pt x="9797389" y="86233"/>
                  </a:lnTo>
                  <a:lnTo>
                    <a:pt x="9847813" y="90712"/>
                  </a:lnTo>
                  <a:lnTo>
                    <a:pt x="9898221" y="95375"/>
                  </a:lnTo>
                  <a:lnTo>
                    <a:pt x="9948611" y="100225"/>
                  </a:lnTo>
                  <a:lnTo>
                    <a:pt x="9998982" y="105263"/>
                  </a:lnTo>
                  <a:lnTo>
                    <a:pt x="10049333" y="110491"/>
                  </a:lnTo>
                  <a:lnTo>
                    <a:pt x="10099662" y="115912"/>
                  </a:lnTo>
                  <a:lnTo>
                    <a:pt x="10140307" y="120440"/>
                  </a:lnTo>
                  <a:lnTo>
                    <a:pt x="10180939" y="125091"/>
                  </a:lnTo>
                  <a:lnTo>
                    <a:pt x="10221556" y="129871"/>
                  </a:lnTo>
                  <a:lnTo>
                    <a:pt x="10262158" y="134785"/>
                  </a:lnTo>
                  <a:lnTo>
                    <a:pt x="10314349" y="141287"/>
                  </a:lnTo>
                  <a:lnTo>
                    <a:pt x="10331742" y="143510"/>
                  </a:lnTo>
                  <a:lnTo>
                    <a:pt x="10335920" y="144043"/>
                  </a:lnTo>
                  <a:lnTo>
                    <a:pt x="10345267" y="145135"/>
                  </a:lnTo>
                  <a:lnTo>
                    <a:pt x="10354691" y="146215"/>
                  </a:lnTo>
                  <a:lnTo>
                    <a:pt x="10405692" y="152482"/>
                  </a:lnTo>
                  <a:lnTo>
                    <a:pt x="10456672" y="159279"/>
                  </a:lnTo>
                  <a:lnTo>
                    <a:pt x="10507626" y="166560"/>
                  </a:lnTo>
                  <a:lnTo>
                    <a:pt x="10558547" y="174280"/>
                  </a:lnTo>
                  <a:lnTo>
                    <a:pt x="10609430" y="182395"/>
                  </a:lnTo>
                  <a:lnTo>
                    <a:pt x="10660268" y="190858"/>
                  </a:lnTo>
                  <a:lnTo>
                    <a:pt x="10711057" y="199626"/>
                  </a:lnTo>
                  <a:lnTo>
                    <a:pt x="10761789" y="208653"/>
                  </a:lnTo>
                  <a:lnTo>
                    <a:pt x="10812458" y="217895"/>
                  </a:lnTo>
                  <a:lnTo>
                    <a:pt x="10863060" y="227306"/>
                  </a:lnTo>
                  <a:lnTo>
                    <a:pt x="10913588" y="236841"/>
                  </a:lnTo>
                  <a:lnTo>
                    <a:pt x="10964037" y="246456"/>
                  </a:lnTo>
                  <a:lnTo>
                    <a:pt x="10970437" y="247688"/>
                  </a:lnTo>
                  <a:lnTo>
                    <a:pt x="10976902" y="248691"/>
                  </a:lnTo>
                  <a:lnTo>
                    <a:pt x="10983379" y="249580"/>
                  </a:lnTo>
                </a:path>
              </a:pathLst>
            </a:custGeom>
            <a:ln w="28575">
              <a:solidFill>
                <a:srgbClr val="E43A83">
                  <a:alpha val="52000"/>
                </a:srgbClr>
              </a:solidFill>
            </a:ln>
          </p:spPr>
          <p:txBody>
            <a:bodyPr wrap="square" lIns="0" tIns="0" rIns="0" bIns="0" rtlCol="0"/>
            <a:lstStyle/>
            <a:p>
              <a:pPr marL="0" marR="0" lvl="0" indent="0" algn="l" defTabSz="1213226" rtl="0" eaLnBrk="1" fontAlgn="auto" latinLnBrk="0" hangingPunct="1">
                <a:lnSpc>
                  <a:spcPct val="100000"/>
                </a:lnSpc>
                <a:spcBef>
                  <a:spcPts val="0"/>
                </a:spcBef>
                <a:spcAft>
                  <a:spcPts val="0"/>
                </a:spcAft>
                <a:buClrTx/>
                <a:buSzTx/>
                <a:buFontTx/>
                <a:buNone/>
                <a:tabLst/>
                <a:defRPr/>
              </a:pPr>
              <a:endParaRPr kumimoji="0" sz="1992" b="0" i="0" u="none" strike="noStrike" kern="1200" cap="none" spc="0" normalizeH="0" baseline="0" noProof="0" dirty="0">
                <a:ln>
                  <a:noFill/>
                </a:ln>
                <a:solidFill>
                  <a:srgbClr val="FFFFFF"/>
                </a:solidFill>
                <a:effectLst/>
                <a:uLnTx/>
                <a:uFillTx/>
                <a:latin typeface="Arial"/>
                <a:ea typeface="+mn-ea"/>
                <a:cs typeface="+mn-cs"/>
              </a:endParaRPr>
            </a:p>
          </p:txBody>
        </p:sp>
        <p:pic>
          <p:nvPicPr>
            <p:cNvPr id="65" name="Imagen 64">
              <a:extLst>
                <a:ext uri="{FF2B5EF4-FFF2-40B4-BE49-F238E27FC236}">
                  <a16:creationId xmlns:a16="http://schemas.microsoft.com/office/drawing/2014/main" id="{E981A9E6-05EB-428C-9DAC-BB01EAA47A42}"/>
                </a:ext>
              </a:extLst>
            </p:cNvPr>
            <p:cNvPicPr>
              <a:picLocks noChangeAspect="1"/>
            </p:cNvPicPr>
            <p:nvPr/>
          </p:nvPicPr>
          <p:blipFill rotWithShape="1">
            <a:blip r:embed="rId2" cstate="hqprint">
              <a:extLst>
                <a:ext uri="{28A0092B-C50C-407E-A947-70E740481C1C}">
                  <a14:useLocalDpi xmlns:a14="http://schemas.microsoft.com/office/drawing/2010/main" val="0"/>
                </a:ext>
              </a:extLst>
            </a:blip>
            <a:srcRect l="37699"/>
            <a:stretch/>
          </p:blipFill>
          <p:spPr>
            <a:xfrm rot="10800000" flipH="1">
              <a:off x="8304" y="-15226"/>
              <a:ext cx="2381107" cy="2386469"/>
            </a:xfrm>
            <a:prstGeom prst="rect">
              <a:avLst/>
            </a:prstGeom>
          </p:spPr>
        </p:pic>
      </p:grpSp>
      <p:sp>
        <p:nvSpPr>
          <p:cNvPr id="42" name="Abrir corchete 41">
            <a:extLst>
              <a:ext uri="{FF2B5EF4-FFF2-40B4-BE49-F238E27FC236}">
                <a16:creationId xmlns:a16="http://schemas.microsoft.com/office/drawing/2014/main" id="{BCB7BEC2-01B3-4338-E069-39D0FACFCFAC}"/>
              </a:ext>
            </a:extLst>
          </p:cNvPr>
          <p:cNvSpPr/>
          <p:nvPr/>
        </p:nvSpPr>
        <p:spPr>
          <a:xfrm>
            <a:off x="3186980" y="1303560"/>
            <a:ext cx="98699" cy="7705096"/>
          </a:xfrm>
          <a:prstGeom prst="leftBracket">
            <a:avLst/>
          </a:prstGeom>
          <a:ln w="19050">
            <a:solidFill>
              <a:schemeClr val="bg1">
                <a:lumMod val="75000"/>
              </a:schemeClr>
            </a:solidFill>
            <a:prstDash val="lgDash"/>
          </a:ln>
        </p:spPr>
        <p:style>
          <a:lnRef idx="1">
            <a:schemeClr val="accent1"/>
          </a:lnRef>
          <a:fillRef idx="0">
            <a:schemeClr val="accent1"/>
          </a:fillRef>
          <a:effectRef idx="0">
            <a:schemeClr val="accent1"/>
          </a:effectRef>
          <a:fontRef idx="minor">
            <a:schemeClr val="tx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MX" sz="18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
        <p:nvSpPr>
          <p:cNvPr id="43" name="Título 1">
            <a:extLst>
              <a:ext uri="{FF2B5EF4-FFF2-40B4-BE49-F238E27FC236}">
                <a16:creationId xmlns:a16="http://schemas.microsoft.com/office/drawing/2014/main" id="{635C5323-BEC9-A440-FFC4-51EB8042C49B}"/>
              </a:ext>
            </a:extLst>
          </p:cNvPr>
          <p:cNvSpPr txBox="1">
            <a:spLocks/>
          </p:cNvSpPr>
          <p:nvPr/>
        </p:nvSpPr>
        <p:spPr>
          <a:xfrm>
            <a:off x="-1548" y="2260687"/>
            <a:ext cx="2809920" cy="954107"/>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Etapa </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Operativa </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MX" sz="1600" b="1"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rPr>
              <a:t>Desarrollo de actividades.</a:t>
            </a:r>
          </a:p>
        </p:txBody>
      </p:sp>
      <p:sp>
        <p:nvSpPr>
          <p:cNvPr id="44" name="Elipse 43">
            <a:extLst>
              <a:ext uri="{FF2B5EF4-FFF2-40B4-BE49-F238E27FC236}">
                <a16:creationId xmlns:a16="http://schemas.microsoft.com/office/drawing/2014/main" id="{593FC16A-1803-E7D3-B96E-6BE57223F3D4}"/>
              </a:ext>
            </a:extLst>
          </p:cNvPr>
          <p:cNvSpPr/>
          <p:nvPr/>
        </p:nvSpPr>
        <p:spPr>
          <a:xfrm>
            <a:off x="1313668" y="1605975"/>
            <a:ext cx="691900" cy="692508"/>
          </a:xfrm>
          <a:prstGeom prst="ellipse">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MX"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pic>
        <p:nvPicPr>
          <p:cNvPr id="45" name="Gráfico 44" descr="Contrato">
            <a:extLst>
              <a:ext uri="{FF2B5EF4-FFF2-40B4-BE49-F238E27FC236}">
                <a16:creationId xmlns:a16="http://schemas.microsoft.com/office/drawing/2014/main" id="{CC02AC89-4494-E7E1-0EFB-9A83D8638BFB}"/>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1417740" y="1699482"/>
            <a:ext cx="505494" cy="505494"/>
          </a:xfrm>
          <a:prstGeom prst="rect">
            <a:avLst/>
          </a:prstGeom>
        </p:spPr>
      </p:pic>
      <p:sp>
        <p:nvSpPr>
          <p:cNvPr id="54" name="Título 1">
            <a:extLst>
              <a:ext uri="{FF2B5EF4-FFF2-40B4-BE49-F238E27FC236}">
                <a16:creationId xmlns:a16="http://schemas.microsoft.com/office/drawing/2014/main" id="{20AC7C04-5763-D226-571E-5E350A205692}"/>
              </a:ext>
            </a:extLst>
          </p:cNvPr>
          <p:cNvSpPr txBox="1">
            <a:spLocks/>
          </p:cNvSpPr>
          <p:nvPr/>
        </p:nvSpPr>
        <p:spPr>
          <a:xfrm>
            <a:off x="35472" y="3934983"/>
            <a:ext cx="2809920" cy="400110"/>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Importante </a:t>
            </a:r>
          </a:p>
        </p:txBody>
      </p:sp>
      <p:sp>
        <p:nvSpPr>
          <p:cNvPr id="26" name="CuadroTexto 25">
            <a:extLst>
              <a:ext uri="{FF2B5EF4-FFF2-40B4-BE49-F238E27FC236}">
                <a16:creationId xmlns:a16="http://schemas.microsoft.com/office/drawing/2014/main" id="{8D68A65F-02BF-0DCF-0CF3-51E7D059AB9E}"/>
              </a:ext>
            </a:extLst>
          </p:cNvPr>
          <p:cNvSpPr txBox="1"/>
          <p:nvPr/>
        </p:nvSpPr>
        <p:spPr>
          <a:xfrm>
            <a:off x="322579" y="3209168"/>
            <a:ext cx="2480724" cy="769441"/>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En esta etapa se describirán las responsabilidades que deben cumplir las personas naturales para el desarrollo de las actividades </a:t>
            </a:r>
          </a:p>
        </p:txBody>
      </p:sp>
      <p:sp>
        <p:nvSpPr>
          <p:cNvPr id="29" name="CuadroTexto 28">
            <a:extLst>
              <a:ext uri="{FF2B5EF4-FFF2-40B4-BE49-F238E27FC236}">
                <a16:creationId xmlns:a16="http://schemas.microsoft.com/office/drawing/2014/main" id="{13E34285-440C-E272-1AD6-7E82A0984A72}"/>
              </a:ext>
            </a:extLst>
          </p:cNvPr>
          <p:cNvSpPr txBox="1"/>
          <p:nvPr/>
        </p:nvSpPr>
        <p:spPr>
          <a:xfrm>
            <a:off x="3627267" y="1722166"/>
            <a:ext cx="6035040" cy="276999"/>
          </a:xfrm>
          <a:prstGeom prst="rect">
            <a:avLst/>
          </a:prstGeom>
          <a:noFill/>
        </p:spPr>
        <p:txBody>
          <a:bodyPr wrap="square" anchor="ctr">
            <a:spAutoFit/>
          </a:bodyPr>
          <a:lstStyle/>
          <a:p>
            <a:pPr marL="0" marR="0" lvl="0" indent="0" algn="just" defTabSz="914400" rtl="0" eaLnBrk="1" fontAlgn="auto" latinLnBrk="0" hangingPunct="1">
              <a:lnSpc>
                <a:spcPct val="100000"/>
              </a:lnSpc>
              <a:spcBef>
                <a:spcPts val="0"/>
              </a:spcBef>
              <a:spcAft>
                <a:spcPts val="0"/>
              </a:spcAft>
              <a:buClr>
                <a:srgbClr val="FF2481"/>
              </a:buClr>
              <a:buSzPct val="200000"/>
              <a:buFontTx/>
              <a:buNone/>
              <a:tabLst/>
              <a:defRPr/>
            </a:pPr>
            <a:r>
              <a:rPr kumimoji="0" lang="es-CO" sz="1200" b="1" i="0" u="none" strike="noStrike" kern="1200" cap="none" spc="0" normalizeH="0" baseline="0" noProof="0" dirty="0">
                <a:ln>
                  <a:noFill/>
                </a:ln>
                <a:solidFill>
                  <a:srgbClr val="FF2481"/>
                </a:solidFill>
                <a:effectLst/>
                <a:uLnTx/>
                <a:uFillTx/>
                <a:latin typeface="Arial Narrow" panose="020B0606020202030204" pitchFamily="34" charset="0"/>
                <a:ea typeface="+mn-ea"/>
                <a:cs typeface="+mn-cs"/>
              </a:rPr>
              <a:t> Inducción SST  para contratistas</a:t>
            </a:r>
          </a:p>
        </p:txBody>
      </p:sp>
      <p:sp>
        <p:nvSpPr>
          <p:cNvPr id="31" name="CuadroTexto 30">
            <a:extLst>
              <a:ext uri="{FF2B5EF4-FFF2-40B4-BE49-F238E27FC236}">
                <a16:creationId xmlns:a16="http://schemas.microsoft.com/office/drawing/2014/main" id="{7EC4395A-2117-F726-1BED-C93625EEF94C}"/>
              </a:ext>
            </a:extLst>
          </p:cNvPr>
          <p:cNvSpPr txBox="1"/>
          <p:nvPr/>
        </p:nvSpPr>
        <p:spPr>
          <a:xfrm>
            <a:off x="3659307" y="3052874"/>
            <a:ext cx="6035040" cy="276999"/>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
                <a:srgbClr val="FF2481"/>
              </a:buClr>
              <a:buSzTx/>
              <a:buFontTx/>
              <a:buNone/>
              <a:tabLst/>
              <a:defRPr/>
            </a:pPr>
            <a:r>
              <a:rPr kumimoji="0" lang="es-CO" sz="1200" b="1" i="0" u="none" strike="noStrike" kern="1200" cap="none" spc="0" normalizeH="0" baseline="0" noProof="0" dirty="0">
                <a:ln>
                  <a:noFill/>
                </a:ln>
                <a:solidFill>
                  <a:srgbClr val="FF2481"/>
                </a:solidFill>
                <a:effectLst/>
                <a:uLnTx/>
                <a:uFillTx/>
                <a:latin typeface="Arial Narrow" panose="020B0606020202030204" pitchFamily="34" charset="0"/>
                <a:ea typeface="+mn-ea"/>
                <a:cs typeface="+mn-cs"/>
              </a:rPr>
              <a:t>Requisitos SST</a:t>
            </a:r>
          </a:p>
        </p:txBody>
      </p:sp>
      <p:sp>
        <p:nvSpPr>
          <p:cNvPr id="33" name="CuadroTexto 32">
            <a:extLst>
              <a:ext uri="{FF2B5EF4-FFF2-40B4-BE49-F238E27FC236}">
                <a16:creationId xmlns:a16="http://schemas.microsoft.com/office/drawing/2014/main" id="{A36E5630-BDB8-69FB-4570-81902FBB7A11}"/>
              </a:ext>
            </a:extLst>
          </p:cNvPr>
          <p:cNvSpPr txBox="1"/>
          <p:nvPr/>
        </p:nvSpPr>
        <p:spPr>
          <a:xfrm>
            <a:off x="3658896" y="4754793"/>
            <a:ext cx="6035040" cy="276999"/>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
                <a:srgbClr val="FF2481"/>
              </a:buClr>
              <a:buSzTx/>
              <a:buFontTx/>
              <a:buNone/>
              <a:tabLst/>
              <a:defRPr/>
            </a:pPr>
            <a:r>
              <a:rPr kumimoji="0" lang="es-CO" sz="1200" b="1" i="0" u="none" strike="noStrike" kern="1200" cap="none" spc="0" normalizeH="0" baseline="0" noProof="0" dirty="0">
                <a:ln>
                  <a:noFill/>
                </a:ln>
                <a:solidFill>
                  <a:srgbClr val="FF2481"/>
                </a:solidFill>
                <a:effectLst/>
                <a:uLnTx/>
                <a:uFillTx/>
                <a:latin typeface="Arial Narrow" panose="020B0606020202030204" pitchFamily="34" charset="0"/>
                <a:ea typeface="+mn-ea"/>
                <a:cs typeface="+mn-cs"/>
              </a:rPr>
              <a:t>Seguridad social </a:t>
            </a:r>
          </a:p>
        </p:txBody>
      </p:sp>
      <p:sp>
        <p:nvSpPr>
          <p:cNvPr id="36" name="CuadroTexto 35">
            <a:extLst>
              <a:ext uri="{FF2B5EF4-FFF2-40B4-BE49-F238E27FC236}">
                <a16:creationId xmlns:a16="http://schemas.microsoft.com/office/drawing/2014/main" id="{DD891EF3-9FCA-9EBC-23B9-5F9FA69C668A}"/>
              </a:ext>
            </a:extLst>
          </p:cNvPr>
          <p:cNvSpPr txBox="1"/>
          <p:nvPr/>
        </p:nvSpPr>
        <p:spPr>
          <a:xfrm>
            <a:off x="321503" y="5625281"/>
            <a:ext cx="2481800" cy="3308598"/>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Si ocurre </a:t>
            </a:r>
            <a:r>
              <a:rPr kumimoji="0" lang="es-ES_tradnl"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un incidente, accidente, situaciones laborales y/o emergencias, dentro de la sedes Comfama debe:</a:t>
            </a: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es-ES_tradnl"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endParaRPr>
          </a:p>
          <a:p>
            <a:pPr marL="171450" marR="0" lvl="0" indent="-171450" algn="just" defTabSz="914400" rtl="0" eaLnBrk="1" fontAlgn="auto" latinLnBrk="0" hangingPunct="1">
              <a:lnSpc>
                <a:spcPct val="100000"/>
              </a:lnSpc>
              <a:spcBef>
                <a:spcPts val="0"/>
              </a:spcBef>
              <a:spcAft>
                <a:spcPts val="0"/>
              </a:spcAft>
              <a:buClr>
                <a:srgbClr val="FFC000"/>
              </a:buClr>
              <a:buSzTx/>
              <a:buFont typeface="Arial" panose="020B0604020202020204" pitchFamily="34" charset="0"/>
              <a:buChar char="•"/>
              <a:tabLst/>
              <a:defRPr/>
            </a:pPr>
            <a:r>
              <a:rPr kumimoji="0" lang="es-ES_tradnl"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 I</a:t>
            </a:r>
            <a:r>
              <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nformar inmediatamente al equipo responsable de la sede, interventor de contrato y al equipo de SST Comfama.</a:t>
            </a:r>
          </a:p>
          <a:p>
            <a:pPr marR="0" lvl="0" algn="just" defTabSz="914400" rtl="0" eaLnBrk="1" fontAlgn="auto" latinLnBrk="0" hangingPunct="1">
              <a:lnSpc>
                <a:spcPct val="100000"/>
              </a:lnSpc>
              <a:spcBef>
                <a:spcPts val="0"/>
              </a:spcBef>
              <a:spcAft>
                <a:spcPts val="0"/>
              </a:spcAft>
              <a:buClr>
                <a:srgbClr val="FFC000"/>
              </a:buClr>
              <a:buSzTx/>
              <a:tabLst/>
              <a:defRPr/>
            </a:pPr>
            <a:endPar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endParaRPr>
          </a:p>
          <a:p>
            <a:pPr marL="171450" marR="0" lvl="0" indent="-171450" algn="just" defTabSz="914400" rtl="0" eaLnBrk="1" fontAlgn="auto" latinLnBrk="0" hangingPunct="1">
              <a:lnSpc>
                <a:spcPct val="100000"/>
              </a:lnSpc>
              <a:spcBef>
                <a:spcPts val="0"/>
              </a:spcBef>
              <a:spcAft>
                <a:spcPts val="0"/>
              </a:spcAft>
              <a:buClr>
                <a:srgbClr val="FFC000"/>
              </a:buClr>
              <a:buSzTx/>
              <a:buFont typeface="Arial" panose="020B0604020202020204" pitchFamily="34" charset="0"/>
              <a:buChar char="•"/>
              <a:tabLst/>
              <a:defRPr/>
            </a:pPr>
            <a:r>
              <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Diligenciar y enviar en el Anexo 7. Formato de reporte de accidentalidad </a:t>
            </a:r>
            <a:r>
              <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buzón </a:t>
            </a:r>
            <a:r>
              <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hlinkClick r:id="rId5">
                  <a:extLst>
                    <a:ext uri="{A12FA001-AC4F-418D-AE19-62706E023703}">
                      <ahyp:hlinkClr xmlns:ahyp="http://schemas.microsoft.com/office/drawing/2018/hyperlinkcolor" val="tx"/>
                    </a:ext>
                  </a:extLst>
                </a:hlinkClick>
              </a:rPr>
              <a:t>contratistascomfama@comfama.com.co</a:t>
            </a:r>
            <a:r>
              <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 (disponible en la página Web) y poner copia al interventor técnico del contrato.</a:t>
            </a:r>
          </a:p>
          <a:p>
            <a:pPr marR="0" lvl="0" algn="just" defTabSz="914400" rtl="0" eaLnBrk="1" fontAlgn="auto" latinLnBrk="0" hangingPunct="1">
              <a:lnSpc>
                <a:spcPct val="100000"/>
              </a:lnSpc>
              <a:spcBef>
                <a:spcPts val="0"/>
              </a:spcBef>
              <a:spcAft>
                <a:spcPts val="0"/>
              </a:spcAft>
              <a:buClr>
                <a:srgbClr val="FFC000"/>
              </a:buClr>
              <a:buSzTx/>
              <a:tabLst/>
              <a:defRPr/>
            </a:pPr>
            <a:endPar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endParaRPr>
          </a:p>
          <a:p>
            <a:pPr marL="171450" marR="0" lvl="0" indent="-171450" algn="just" defTabSz="914400" rtl="0" eaLnBrk="1" fontAlgn="auto" latinLnBrk="0" hangingPunct="1">
              <a:lnSpc>
                <a:spcPct val="100000"/>
              </a:lnSpc>
              <a:spcBef>
                <a:spcPts val="0"/>
              </a:spcBef>
              <a:spcAft>
                <a:spcPts val="0"/>
              </a:spcAft>
              <a:buClr>
                <a:srgbClr val="FFC000"/>
              </a:buClr>
              <a:buSzTx/>
              <a:buFont typeface="Arial" panose="020B0604020202020204" pitchFamily="34" charset="0"/>
              <a:buChar char="•"/>
              <a:tabLst/>
              <a:defRPr/>
            </a:pPr>
            <a:r>
              <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 En caso de presentarse un presunto accidente de trabajo que sea grave o mortal, el equipo SST Comfama debe acompañar la investigación. </a:t>
            </a:r>
            <a:endParaRPr kumimoji="0" lang="es-MX" sz="14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endParaRPr>
          </a:p>
        </p:txBody>
      </p:sp>
      <p:grpSp>
        <p:nvGrpSpPr>
          <p:cNvPr id="48" name="Grupo 47">
            <a:extLst>
              <a:ext uri="{FF2B5EF4-FFF2-40B4-BE49-F238E27FC236}">
                <a16:creationId xmlns:a16="http://schemas.microsoft.com/office/drawing/2014/main" id="{4E2BD769-AB12-0E81-6637-4B4FD1F171D3}"/>
              </a:ext>
            </a:extLst>
          </p:cNvPr>
          <p:cNvGrpSpPr/>
          <p:nvPr/>
        </p:nvGrpSpPr>
        <p:grpSpPr>
          <a:xfrm>
            <a:off x="3336954" y="1727748"/>
            <a:ext cx="321864" cy="361990"/>
            <a:chOff x="2295797" y="1461601"/>
            <a:chExt cx="3490599" cy="3936663"/>
          </a:xfrm>
        </p:grpSpPr>
        <p:sp>
          <p:nvSpPr>
            <p:cNvPr id="49" name="Forma libre 4">
              <a:extLst>
                <a:ext uri="{FF2B5EF4-FFF2-40B4-BE49-F238E27FC236}">
                  <a16:creationId xmlns:a16="http://schemas.microsoft.com/office/drawing/2014/main" id="{D8E33CB6-50A0-DE04-5583-CEC7BA076BFF}"/>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51" name="Forma libre 39">
              <a:extLst>
                <a:ext uri="{FF2B5EF4-FFF2-40B4-BE49-F238E27FC236}">
                  <a16:creationId xmlns:a16="http://schemas.microsoft.com/office/drawing/2014/main" id="{F36E5357-1D22-6B7E-1393-B76110B993EB}"/>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grpSp>
      <p:sp>
        <p:nvSpPr>
          <p:cNvPr id="52" name="CuadroTexto 51">
            <a:extLst>
              <a:ext uri="{FF2B5EF4-FFF2-40B4-BE49-F238E27FC236}">
                <a16:creationId xmlns:a16="http://schemas.microsoft.com/office/drawing/2014/main" id="{859932CE-D6E2-D5E8-CC92-DB87112C56C4}"/>
              </a:ext>
            </a:extLst>
          </p:cNvPr>
          <p:cNvSpPr txBox="1"/>
          <p:nvPr/>
        </p:nvSpPr>
        <p:spPr>
          <a:xfrm>
            <a:off x="3286754" y="1711605"/>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 1</a:t>
            </a:r>
          </a:p>
        </p:txBody>
      </p:sp>
      <p:sp>
        <p:nvSpPr>
          <p:cNvPr id="56" name="CuadroTexto 55">
            <a:extLst>
              <a:ext uri="{FF2B5EF4-FFF2-40B4-BE49-F238E27FC236}">
                <a16:creationId xmlns:a16="http://schemas.microsoft.com/office/drawing/2014/main" id="{AF4F7328-3E27-2B0A-FEE5-56AED0A992C6}"/>
              </a:ext>
            </a:extLst>
          </p:cNvPr>
          <p:cNvSpPr txBox="1"/>
          <p:nvPr/>
        </p:nvSpPr>
        <p:spPr>
          <a:xfrm>
            <a:off x="3342402" y="3060529"/>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2</a:t>
            </a:r>
          </a:p>
        </p:txBody>
      </p:sp>
      <p:grpSp>
        <p:nvGrpSpPr>
          <p:cNvPr id="58" name="Grupo 57">
            <a:extLst>
              <a:ext uri="{FF2B5EF4-FFF2-40B4-BE49-F238E27FC236}">
                <a16:creationId xmlns:a16="http://schemas.microsoft.com/office/drawing/2014/main" id="{F4233C7D-2191-A2CB-D297-404DAF092941}"/>
              </a:ext>
            </a:extLst>
          </p:cNvPr>
          <p:cNvGrpSpPr/>
          <p:nvPr/>
        </p:nvGrpSpPr>
        <p:grpSpPr>
          <a:xfrm>
            <a:off x="3329207" y="3099456"/>
            <a:ext cx="321864" cy="361990"/>
            <a:chOff x="2295797" y="1461601"/>
            <a:chExt cx="3490599" cy="3936663"/>
          </a:xfrm>
        </p:grpSpPr>
        <p:sp>
          <p:nvSpPr>
            <p:cNvPr id="59" name="Forma libre 4">
              <a:extLst>
                <a:ext uri="{FF2B5EF4-FFF2-40B4-BE49-F238E27FC236}">
                  <a16:creationId xmlns:a16="http://schemas.microsoft.com/office/drawing/2014/main" id="{1662D9B2-9C6A-4F91-0677-44B5086080C1}"/>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60" name="Forma libre 39">
              <a:extLst>
                <a:ext uri="{FF2B5EF4-FFF2-40B4-BE49-F238E27FC236}">
                  <a16:creationId xmlns:a16="http://schemas.microsoft.com/office/drawing/2014/main" id="{CE8C04E3-294B-1C7C-65BE-36F679354AD4}"/>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grpSp>
      <p:grpSp>
        <p:nvGrpSpPr>
          <p:cNvPr id="61" name="Grupo 60">
            <a:extLst>
              <a:ext uri="{FF2B5EF4-FFF2-40B4-BE49-F238E27FC236}">
                <a16:creationId xmlns:a16="http://schemas.microsoft.com/office/drawing/2014/main" id="{F1A147DB-E877-7467-123C-96BD560187C3}"/>
              </a:ext>
            </a:extLst>
          </p:cNvPr>
          <p:cNvGrpSpPr/>
          <p:nvPr/>
        </p:nvGrpSpPr>
        <p:grpSpPr>
          <a:xfrm>
            <a:off x="3315451" y="4830981"/>
            <a:ext cx="321864" cy="361990"/>
            <a:chOff x="2295797" y="1461601"/>
            <a:chExt cx="3490599" cy="3936663"/>
          </a:xfrm>
        </p:grpSpPr>
        <p:sp>
          <p:nvSpPr>
            <p:cNvPr id="66" name="Forma libre 4">
              <a:extLst>
                <a:ext uri="{FF2B5EF4-FFF2-40B4-BE49-F238E27FC236}">
                  <a16:creationId xmlns:a16="http://schemas.microsoft.com/office/drawing/2014/main" id="{F321A3E7-50F6-70D9-B113-A067518C231A}"/>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67" name="Forma libre 39">
              <a:extLst>
                <a:ext uri="{FF2B5EF4-FFF2-40B4-BE49-F238E27FC236}">
                  <a16:creationId xmlns:a16="http://schemas.microsoft.com/office/drawing/2014/main" id="{21C896B1-FCBB-CEA0-C06E-5374AABE0EE1}"/>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grpSp>
      <p:sp>
        <p:nvSpPr>
          <p:cNvPr id="68" name="CuadroTexto 67">
            <a:extLst>
              <a:ext uri="{FF2B5EF4-FFF2-40B4-BE49-F238E27FC236}">
                <a16:creationId xmlns:a16="http://schemas.microsoft.com/office/drawing/2014/main" id="{1F815DAD-DCC9-4AA3-D26F-3B293E67F5CA}"/>
              </a:ext>
            </a:extLst>
          </p:cNvPr>
          <p:cNvSpPr txBox="1"/>
          <p:nvPr/>
        </p:nvSpPr>
        <p:spPr>
          <a:xfrm>
            <a:off x="3317826" y="4820492"/>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3</a:t>
            </a:r>
          </a:p>
        </p:txBody>
      </p:sp>
      <p:grpSp>
        <p:nvGrpSpPr>
          <p:cNvPr id="71" name="Grupo 70">
            <a:extLst>
              <a:ext uri="{FF2B5EF4-FFF2-40B4-BE49-F238E27FC236}">
                <a16:creationId xmlns:a16="http://schemas.microsoft.com/office/drawing/2014/main" id="{FF758759-5F16-64B9-C3C5-4CD4E3D2ADB3}"/>
              </a:ext>
            </a:extLst>
          </p:cNvPr>
          <p:cNvGrpSpPr/>
          <p:nvPr/>
        </p:nvGrpSpPr>
        <p:grpSpPr>
          <a:xfrm>
            <a:off x="3312663" y="6596669"/>
            <a:ext cx="321864" cy="361990"/>
            <a:chOff x="2295797" y="1461601"/>
            <a:chExt cx="3490599" cy="3936663"/>
          </a:xfrm>
        </p:grpSpPr>
        <p:sp>
          <p:nvSpPr>
            <p:cNvPr id="72" name="Forma libre 4">
              <a:extLst>
                <a:ext uri="{FF2B5EF4-FFF2-40B4-BE49-F238E27FC236}">
                  <a16:creationId xmlns:a16="http://schemas.microsoft.com/office/drawing/2014/main" id="{3BBFD452-D219-BA9A-C565-9C4E2AFA2C41}"/>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73" name="Forma libre 39">
              <a:extLst>
                <a:ext uri="{FF2B5EF4-FFF2-40B4-BE49-F238E27FC236}">
                  <a16:creationId xmlns:a16="http://schemas.microsoft.com/office/drawing/2014/main" id="{AF605744-640A-2E8F-5BAF-5563EEE4BE96}"/>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grpSp>
      <p:sp>
        <p:nvSpPr>
          <p:cNvPr id="74" name="CuadroTexto 73">
            <a:extLst>
              <a:ext uri="{FF2B5EF4-FFF2-40B4-BE49-F238E27FC236}">
                <a16:creationId xmlns:a16="http://schemas.microsoft.com/office/drawing/2014/main" id="{9D931BCE-3A97-2F79-6602-0835ADC31355}"/>
              </a:ext>
            </a:extLst>
          </p:cNvPr>
          <p:cNvSpPr txBox="1"/>
          <p:nvPr/>
        </p:nvSpPr>
        <p:spPr>
          <a:xfrm>
            <a:off x="3307260" y="6565730"/>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4</a:t>
            </a:r>
          </a:p>
        </p:txBody>
      </p:sp>
      <p:grpSp>
        <p:nvGrpSpPr>
          <p:cNvPr id="75" name="Grupo 74">
            <a:extLst>
              <a:ext uri="{FF2B5EF4-FFF2-40B4-BE49-F238E27FC236}">
                <a16:creationId xmlns:a16="http://schemas.microsoft.com/office/drawing/2014/main" id="{F8AA2EED-F6C2-349E-3BD0-01EA1061499B}"/>
              </a:ext>
            </a:extLst>
          </p:cNvPr>
          <p:cNvGrpSpPr/>
          <p:nvPr/>
        </p:nvGrpSpPr>
        <p:grpSpPr>
          <a:xfrm>
            <a:off x="3314520" y="7590848"/>
            <a:ext cx="321864" cy="361990"/>
            <a:chOff x="2295797" y="1461601"/>
            <a:chExt cx="3490599" cy="3936663"/>
          </a:xfrm>
        </p:grpSpPr>
        <p:sp>
          <p:nvSpPr>
            <p:cNvPr id="76" name="Forma libre 4">
              <a:extLst>
                <a:ext uri="{FF2B5EF4-FFF2-40B4-BE49-F238E27FC236}">
                  <a16:creationId xmlns:a16="http://schemas.microsoft.com/office/drawing/2014/main" id="{7774390B-B63A-9B12-A6AC-0652F1F0F68A}"/>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77" name="Forma libre 39">
              <a:extLst>
                <a:ext uri="{FF2B5EF4-FFF2-40B4-BE49-F238E27FC236}">
                  <a16:creationId xmlns:a16="http://schemas.microsoft.com/office/drawing/2014/main" id="{41C34E99-5C0A-503F-1EE9-D42A40D5F61A}"/>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grpSp>
      <p:sp>
        <p:nvSpPr>
          <p:cNvPr id="78" name="CuadroTexto 77">
            <a:extLst>
              <a:ext uri="{FF2B5EF4-FFF2-40B4-BE49-F238E27FC236}">
                <a16:creationId xmlns:a16="http://schemas.microsoft.com/office/drawing/2014/main" id="{8F7A312B-EA32-0103-0D43-BE0DD96D2E09}"/>
              </a:ext>
            </a:extLst>
          </p:cNvPr>
          <p:cNvSpPr txBox="1"/>
          <p:nvPr/>
        </p:nvSpPr>
        <p:spPr>
          <a:xfrm>
            <a:off x="3317447" y="7588606"/>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5</a:t>
            </a:r>
          </a:p>
        </p:txBody>
      </p:sp>
      <p:sp>
        <p:nvSpPr>
          <p:cNvPr id="80" name="CuadroTexto 79">
            <a:extLst>
              <a:ext uri="{FF2B5EF4-FFF2-40B4-BE49-F238E27FC236}">
                <a16:creationId xmlns:a16="http://schemas.microsoft.com/office/drawing/2014/main" id="{0D9C4929-861B-B830-F0CC-FB4526A0D1C2}"/>
              </a:ext>
            </a:extLst>
          </p:cNvPr>
          <p:cNvSpPr txBox="1"/>
          <p:nvPr/>
        </p:nvSpPr>
        <p:spPr>
          <a:xfrm>
            <a:off x="3665433" y="6527993"/>
            <a:ext cx="6035040" cy="276999"/>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
                <a:srgbClr val="FF2481"/>
              </a:buClr>
              <a:buSzTx/>
              <a:buFontTx/>
              <a:buNone/>
              <a:tabLst/>
              <a:defRPr/>
            </a:pPr>
            <a:r>
              <a:rPr kumimoji="0" lang="es-CO" sz="1200" b="1" i="0" u="none" strike="noStrike" kern="1200" cap="none" spc="0" normalizeH="0" baseline="0" noProof="0" dirty="0">
                <a:ln>
                  <a:noFill/>
                </a:ln>
                <a:solidFill>
                  <a:srgbClr val="FF2481"/>
                </a:solidFill>
                <a:effectLst/>
                <a:uLnTx/>
                <a:uFillTx/>
                <a:latin typeface="Arial Narrow" panose="020B0606020202030204" pitchFamily="34" charset="0"/>
                <a:ea typeface="+mn-ea"/>
                <a:cs typeface="+mn-cs"/>
              </a:rPr>
              <a:t>Informes SST </a:t>
            </a:r>
          </a:p>
        </p:txBody>
      </p:sp>
      <p:sp>
        <p:nvSpPr>
          <p:cNvPr id="81" name="CuadroTexto 80">
            <a:extLst>
              <a:ext uri="{FF2B5EF4-FFF2-40B4-BE49-F238E27FC236}">
                <a16:creationId xmlns:a16="http://schemas.microsoft.com/office/drawing/2014/main" id="{EE9DF1F3-DF78-AE64-7602-2B35D918D17E}"/>
              </a:ext>
            </a:extLst>
          </p:cNvPr>
          <p:cNvSpPr txBox="1"/>
          <p:nvPr/>
        </p:nvSpPr>
        <p:spPr>
          <a:xfrm>
            <a:off x="3633445" y="6792253"/>
            <a:ext cx="2908032" cy="600164"/>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Enviar información de las actividades en materia de SST cuando sean solicitadas, que dé cuenta de la ejecución de los trabajos en las sedes Comfama.</a:t>
            </a:r>
            <a:endPar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endParaRPr>
          </a:p>
        </p:txBody>
      </p:sp>
      <p:sp>
        <p:nvSpPr>
          <p:cNvPr id="88" name="CuadroTexto 87">
            <a:extLst>
              <a:ext uri="{FF2B5EF4-FFF2-40B4-BE49-F238E27FC236}">
                <a16:creationId xmlns:a16="http://schemas.microsoft.com/office/drawing/2014/main" id="{60A8B71D-6C51-5410-3466-E9BBCCB6692D}"/>
              </a:ext>
            </a:extLst>
          </p:cNvPr>
          <p:cNvSpPr txBox="1"/>
          <p:nvPr/>
        </p:nvSpPr>
        <p:spPr>
          <a:xfrm>
            <a:off x="3627995" y="7761518"/>
            <a:ext cx="2913481" cy="600164"/>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tab pos="0" algn="l"/>
              </a:tabLst>
              <a:defRPr/>
            </a:pPr>
            <a:r>
              <a:rPr kumimoji="0" lang="es-ES_tradnl"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Aportar información en SST en caso de ser necesario, cuando sea para auditorías internas y externas al SG-SST</a:t>
            </a:r>
            <a:endPar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endParaRPr>
          </a:p>
        </p:txBody>
      </p:sp>
      <p:sp>
        <p:nvSpPr>
          <p:cNvPr id="89" name="CuadroTexto 88">
            <a:extLst>
              <a:ext uri="{FF2B5EF4-FFF2-40B4-BE49-F238E27FC236}">
                <a16:creationId xmlns:a16="http://schemas.microsoft.com/office/drawing/2014/main" id="{CE98F3DD-CF0B-E460-1D5F-136AC7D46389}"/>
              </a:ext>
            </a:extLst>
          </p:cNvPr>
          <p:cNvSpPr txBox="1"/>
          <p:nvPr/>
        </p:nvSpPr>
        <p:spPr>
          <a:xfrm>
            <a:off x="3653121" y="7541494"/>
            <a:ext cx="6035040" cy="276999"/>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
                <a:srgbClr val="FF2481"/>
              </a:buClr>
              <a:buSzTx/>
              <a:buFontTx/>
              <a:buNone/>
              <a:tabLst/>
              <a:defRPr/>
            </a:pPr>
            <a:r>
              <a:rPr kumimoji="0" lang="es-CO" sz="1200" b="1" i="0" u="none" strike="noStrike" kern="1200" cap="none" spc="0" normalizeH="0" baseline="0" noProof="0" dirty="0">
                <a:ln>
                  <a:noFill/>
                </a:ln>
                <a:solidFill>
                  <a:srgbClr val="FF2481"/>
                </a:solidFill>
                <a:effectLst/>
                <a:uLnTx/>
                <a:uFillTx/>
                <a:latin typeface="Arial Narrow" panose="020B0606020202030204" pitchFamily="34" charset="0"/>
                <a:ea typeface="+mn-ea"/>
                <a:cs typeface="+mn-cs"/>
              </a:rPr>
              <a:t>Auditorias SG-SST </a:t>
            </a:r>
          </a:p>
        </p:txBody>
      </p:sp>
      <p:sp>
        <p:nvSpPr>
          <p:cNvPr id="53" name="CuadroTexto 52">
            <a:extLst>
              <a:ext uri="{FF2B5EF4-FFF2-40B4-BE49-F238E27FC236}">
                <a16:creationId xmlns:a16="http://schemas.microsoft.com/office/drawing/2014/main" id="{F21EB583-07DE-CA6C-BB24-938F661BB7C5}"/>
              </a:ext>
            </a:extLst>
          </p:cNvPr>
          <p:cNvSpPr txBox="1"/>
          <p:nvPr/>
        </p:nvSpPr>
        <p:spPr>
          <a:xfrm>
            <a:off x="3627268" y="1929342"/>
            <a:ext cx="2751400" cy="769441"/>
          </a:xfrm>
          <a:prstGeom prst="rect">
            <a:avLst/>
          </a:prstGeom>
          <a:noFill/>
        </p:spPr>
        <p:txBody>
          <a:bodyPr wrap="square">
            <a:spAutoFit/>
          </a:bodyPr>
          <a:lstStyle/>
          <a:p>
            <a:pPr lvl="0" algn="just"/>
            <a:r>
              <a:rPr lang="es-CO" sz="1100" dirty="0">
                <a:solidFill>
                  <a:srgbClr val="595959"/>
                </a:solidFill>
                <a:latin typeface="Arial Narrow" panose="020B0606020202030204" pitchFamily="34" charset="0"/>
              </a:rPr>
              <a:t>Deberá presentar al </a:t>
            </a:r>
            <a:r>
              <a:rPr lang="es-CO" sz="1100" b="1" dirty="0">
                <a:solidFill>
                  <a:srgbClr val="595959"/>
                </a:solidFill>
                <a:latin typeface="Arial Narrow" panose="020B0606020202030204" pitchFamily="34" charset="0"/>
              </a:rPr>
              <a:t>interventor del contrato de Comfama</a:t>
            </a:r>
            <a:r>
              <a:rPr lang="es-CO" sz="1100" dirty="0">
                <a:solidFill>
                  <a:srgbClr val="595959"/>
                </a:solidFill>
                <a:latin typeface="Arial Narrow" panose="020B0606020202030204" pitchFamily="34" charset="0"/>
              </a:rPr>
              <a:t>. el certificado de la inducción virtual en seguridad y salud en el trabajo que realizó en la etapa anterior. </a:t>
            </a:r>
            <a:endParaRPr lang="es-MX" sz="1100" dirty="0">
              <a:solidFill>
                <a:srgbClr val="595959"/>
              </a:solidFill>
              <a:latin typeface="Arial Narrow" panose="020B0606020202030204" pitchFamily="34" charset="0"/>
            </a:endParaRPr>
          </a:p>
        </p:txBody>
      </p:sp>
      <p:sp>
        <p:nvSpPr>
          <p:cNvPr id="57" name="CuadroTexto 56">
            <a:extLst>
              <a:ext uri="{FF2B5EF4-FFF2-40B4-BE49-F238E27FC236}">
                <a16:creationId xmlns:a16="http://schemas.microsoft.com/office/drawing/2014/main" id="{8CC8E847-E001-92E4-116D-49B20F230C27}"/>
              </a:ext>
            </a:extLst>
          </p:cNvPr>
          <p:cNvSpPr txBox="1"/>
          <p:nvPr/>
        </p:nvSpPr>
        <p:spPr>
          <a:xfrm>
            <a:off x="3630974" y="5037325"/>
            <a:ext cx="2910503" cy="1277273"/>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rPr>
              <a:t>Deberá presentar </a:t>
            </a:r>
            <a:r>
              <a:rPr lang="es-CO" sz="1100" dirty="0">
                <a:solidFill>
                  <a:srgbClr val="595959"/>
                </a:solidFill>
                <a:latin typeface="Arial Narrow" panose="020B0606020202030204" pitchFamily="34" charset="0"/>
              </a:rPr>
              <a:t>al </a:t>
            </a:r>
            <a:r>
              <a:rPr lang="es-CO" sz="1100" b="1" dirty="0">
                <a:solidFill>
                  <a:srgbClr val="595959"/>
                </a:solidFill>
                <a:latin typeface="Arial Narrow" panose="020B0606020202030204" pitchFamily="34" charset="0"/>
              </a:rPr>
              <a:t>interventor del contrato de Comfama</a:t>
            </a:r>
            <a:r>
              <a:rPr lang="es-CO" sz="1100" dirty="0">
                <a:solidFill>
                  <a:srgbClr val="595959"/>
                </a:solidFill>
                <a:latin typeface="Arial Narrow" panose="020B0606020202030204" pitchFamily="34" charset="0"/>
              </a:rPr>
              <a:t>. </a:t>
            </a:r>
            <a:r>
              <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rPr>
              <a:t>La planilla de la seguridad social mes a mes como independiente durante todo el tiempo del contrato.</a:t>
            </a: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dirty="0">
                <a:ln>
                  <a:noFill/>
                </a:ln>
                <a:solidFill>
                  <a:srgbClr val="595959"/>
                </a:solidFill>
                <a:effectLst/>
                <a:uLnTx/>
                <a:uFillTx/>
                <a:latin typeface="Arial Narrow" panose="020B0606020202030204" pitchFamily="34" charset="0"/>
              </a:rPr>
              <a:t>Si la persona es de nacionalidad extranjera deberá presentar sus afiliaciones vigentes o un seguro de asistencia médica con cobertura integral</a:t>
            </a:r>
            <a:endPar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ndParaRPr>
          </a:p>
        </p:txBody>
      </p:sp>
      <p:sp>
        <p:nvSpPr>
          <p:cNvPr id="69" name="CuadroTexto 68">
            <a:extLst>
              <a:ext uri="{FF2B5EF4-FFF2-40B4-BE49-F238E27FC236}">
                <a16:creationId xmlns:a16="http://schemas.microsoft.com/office/drawing/2014/main" id="{E82FB221-21E8-319A-7A9E-1A198EC07D4E}"/>
              </a:ext>
            </a:extLst>
          </p:cNvPr>
          <p:cNvSpPr txBox="1"/>
          <p:nvPr/>
        </p:nvSpPr>
        <p:spPr>
          <a:xfrm>
            <a:off x="3630975" y="3289890"/>
            <a:ext cx="2910502" cy="1277273"/>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Tx/>
              <a:buSzTx/>
              <a:buFontTx/>
              <a:buNone/>
              <a:defRPr/>
            </a:pPr>
            <a:r>
              <a:rPr lang="es-MX" sz="1100" dirty="0">
                <a:solidFill>
                  <a:srgbClr val="595959"/>
                </a:solidFill>
                <a:latin typeface="Arial Narrow" panose="020B0606020202030204" pitchFamily="34" charset="0"/>
              </a:rPr>
              <a:t>Deberá tener disponibles los documentos y requisitos  definidos en el numeral #3 de este documento,  estos documentos podrán ser solicitados como parte de las estrategias de control definidas por Comfama mediante diferentes actores como son: Interventores de contrato, coordinadores de alturas, personal de SST de Comfama. </a:t>
            </a:r>
            <a:endParaRPr kumimoji="0" lang="es-CO" sz="1600" b="1"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endParaRPr>
          </a:p>
        </p:txBody>
      </p:sp>
      <p:sp>
        <p:nvSpPr>
          <p:cNvPr id="70" name="CuadroTexto 69">
            <a:extLst>
              <a:ext uri="{FF2B5EF4-FFF2-40B4-BE49-F238E27FC236}">
                <a16:creationId xmlns:a16="http://schemas.microsoft.com/office/drawing/2014/main" id="{3C05FF5A-C188-C3AE-C5C7-FD166BBD45E9}"/>
              </a:ext>
            </a:extLst>
          </p:cNvPr>
          <p:cNvSpPr txBox="1"/>
          <p:nvPr/>
        </p:nvSpPr>
        <p:spPr>
          <a:xfrm>
            <a:off x="322578" y="4368481"/>
            <a:ext cx="2480725" cy="1277273"/>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lang="es-MX" sz="1100" dirty="0">
                <a:solidFill>
                  <a:srgbClr val="595959"/>
                </a:solidFill>
                <a:latin typeface="Arial Narrow" panose="020B0606020202030204" pitchFamily="34" charset="0"/>
              </a:rPr>
              <a:t>Durante la prestación del servicio se debe velar en todo momento por la </a:t>
            </a:r>
            <a:r>
              <a:rPr lang="es-MX" sz="1100" b="1" dirty="0">
                <a:solidFill>
                  <a:srgbClr val="595959"/>
                </a:solidFill>
                <a:latin typeface="Arial Narrow" panose="020B0606020202030204" pitchFamily="34" charset="0"/>
              </a:rPr>
              <a:t>seguridad propia y las demás personas</a:t>
            </a:r>
            <a:r>
              <a:rPr lang="es-MX" sz="1100" dirty="0">
                <a:solidFill>
                  <a:srgbClr val="595959"/>
                </a:solidFill>
                <a:latin typeface="Arial Narrow" panose="020B0606020202030204" pitchFamily="34" charset="0"/>
              </a:rPr>
              <a:t> que se puedan ver involucradas en la tarea, ante cualquier indicio que ponga en riesgo la integridad o la vida de alguien debe suspenderla y dar aviso lo antes posible. </a:t>
            </a:r>
          </a:p>
        </p:txBody>
      </p:sp>
      <p:sp>
        <p:nvSpPr>
          <p:cNvPr id="50" name="Título 1">
            <a:extLst>
              <a:ext uri="{FF2B5EF4-FFF2-40B4-BE49-F238E27FC236}">
                <a16:creationId xmlns:a16="http://schemas.microsoft.com/office/drawing/2014/main" id="{F047240A-5DB9-43C8-B023-47F87C569441}"/>
              </a:ext>
            </a:extLst>
          </p:cNvPr>
          <p:cNvSpPr txBox="1">
            <a:spLocks/>
          </p:cNvSpPr>
          <p:nvPr/>
        </p:nvSpPr>
        <p:spPr>
          <a:xfrm>
            <a:off x="137527" y="356315"/>
            <a:ext cx="6331728" cy="830997"/>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endParaRPr kumimoji="0" lang="es-CO" sz="2400" b="1"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endParaRP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400" b="1"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rPr>
              <a:t>Etapas del proceso </a:t>
            </a:r>
          </a:p>
        </p:txBody>
      </p:sp>
      <p:grpSp>
        <p:nvGrpSpPr>
          <p:cNvPr id="55" name="Grupo 54">
            <a:extLst>
              <a:ext uri="{FF2B5EF4-FFF2-40B4-BE49-F238E27FC236}">
                <a16:creationId xmlns:a16="http://schemas.microsoft.com/office/drawing/2014/main" id="{23F71C78-580E-E5A8-3A8E-31D503D83C4C}"/>
              </a:ext>
            </a:extLst>
          </p:cNvPr>
          <p:cNvGrpSpPr/>
          <p:nvPr/>
        </p:nvGrpSpPr>
        <p:grpSpPr>
          <a:xfrm>
            <a:off x="2871206" y="113603"/>
            <a:ext cx="630485" cy="623886"/>
            <a:chOff x="725735" y="5968416"/>
            <a:chExt cx="630485" cy="623886"/>
          </a:xfrm>
          <a:solidFill>
            <a:srgbClr val="FF2481"/>
          </a:solidFill>
        </p:grpSpPr>
        <p:sp>
          <p:nvSpPr>
            <p:cNvPr id="79" name="object 6">
              <a:extLst>
                <a:ext uri="{FF2B5EF4-FFF2-40B4-BE49-F238E27FC236}">
                  <a16:creationId xmlns:a16="http://schemas.microsoft.com/office/drawing/2014/main" id="{43F3C765-CE75-8975-4419-E82DD9F369BD}"/>
                </a:ext>
              </a:extLst>
            </p:cNvPr>
            <p:cNvSpPr/>
            <p:nvPr/>
          </p:nvSpPr>
          <p:spPr>
            <a:xfrm>
              <a:off x="725735" y="5968416"/>
              <a:ext cx="630485" cy="623886"/>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grp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dirty="0">
                <a:ln>
                  <a:noFill/>
                </a:ln>
                <a:solidFill>
                  <a:prstClr val="black"/>
                </a:solidFill>
                <a:effectLst/>
                <a:uLnTx/>
                <a:uFillTx/>
                <a:latin typeface="Arial Narrow" panose="020B0606020202030204" pitchFamily="34" charset="0"/>
                <a:ea typeface="+mn-ea"/>
                <a:cs typeface="+mn-cs"/>
              </a:endParaRPr>
            </a:p>
          </p:txBody>
        </p:sp>
        <p:sp>
          <p:nvSpPr>
            <p:cNvPr id="82" name="object 8">
              <a:extLst>
                <a:ext uri="{FF2B5EF4-FFF2-40B4-BE49-F238E27FC236}">
                  <a16:creationId xmlns:a16="http://schemas.microsoft.com/office/drawing/2014/main" id="{D9C049FA-C7F2-DB3D-2B61-0F4B03451960}"/>
                </a:ext>
              </a:extLst>
            </p:cNvPr>
            <p:cNvSpPr txBox="1"/>
            <p:nvPr/>
          </p:nvSpPr>
          <p:spPr>
            <a:xfrm>
              <a:off x="917722" y="5985491"/>
              <a:ext cx="152044" cy="559949"/>
            </a:xfrm>
            <a:prstGeom prst="rect">
              <a:avLst/>
            </a:prstGeom>
            <a:grpFill/>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lang="es-MX" sz="3600" b="1" i="0" u="none" strike="noStrike" kern="1200" cap="none" spc="2" normalizeH="0" baseline="0" noProof="0" dirty="0">
                  <a:ln>
                    <a:noFill/>
                  </a:ln>
                  <a:solidFill>
                    <a:srgbClr val="FFFFFF"/>
                  </a:solidFill>
                  <a:effectLst/>
                  <a:uLnTx/>
                  <a:uFillTx/>
                  <a:latin typeface="Arial Narrow" panose="020B0606020202030204" pitchFamily="34" charset="0"/>
                  <a:ea typeface="+mn-ea"/>
                  <a:cs typeface="Arial"/>
                </a:rPr>
                <a:t>2</a:t>
              </a:r>
              <a:endParaRPr kumimoji="0" sz="3600" b="0" i="0" u="none" strike="noStrike" kern="1200" cap="none" spc="0" normalizeH="0" baseline="0" noProof="0" dirty="0">
                <a:ln>
                  <a:noFill/>
                </a:ln>
                <a:solidFill>
                  <a:prstClr val="black"/>
                </a:solidFill>
                <a:effectLst/>
                <a:uLnTx/>
                <a:uFillTx/>
                <a:latin typeface="Arial Narrow" panose="020B0606020202030204" pitchFamily="34" charset="0"/>
                <a:ea typeface="+mn-ea"/>
                <a:cs typeface="Arial"/>
              </a:endParaRPr>
            </a:p>
          </p:txBody>
        </p:sp>
      </p:grpSp>
    </p:spTree>
    <p:extLst>
      <p:ext uri="{BB962C8B-B14F-4D97-AF65-F5344CB8AC3E}">
        <p14:creationId xmlns:p14="http://schemas.microsoft.com/office/powerpoint/2010/main" val="108252166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 name="Título 1">
            <a:extLst>
              <a:ext uri="{FF2B5EF4-FFF2-40B4-BE49-F238E27FC236}">
                <a16:creationId xmlns:a16="http://schemas.microsoft.com/office/drawing/2014/main" id="{F047240A-5DB9-43C8-B023-47F87C569441}"/>
              </a:ext>
            </a:extLst>
          </p:cNvPr>
          <p:cNvSpPr txBox="1">
            <a:spLocks/>
          </p:cNvSpPr>
          <p:nvPr/>
        </p:nvSpPr>
        <p:spPr>
          <a:xfrm>
            <a:off x="-346001" y="792301"/>
            <a:ext cx="7099165" cy="461665"/>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400" b="1"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rPr>
              <a:t>Lista de requisitos </a:t>
            </a:r>
          </a:p>
        </p:txBody>
      </p:sp>
      <p:sp>
        <p:nvSpPr>
          <p:cNvPr id="53" name="151 Rectángulo redondeado">
            <a:extLst>
              <a:ext uri="{FF2B5EF4-FFF2-40B4-BE49-F238E27FC236}">
                <a16:creationId xmlns:a16="http://schemas.microsoft.com/office/drawing/2014/main" id="{139ED359-6AFB-43AB-405E-78E3926D3FB8}"/>
              </a:ext>
            </a:extLst>
          </p:cNvPr>
          <p:cNvSpPr/>
          <p:nvPr/>
        </p:nvSpPr>
        <p:spPr bwMode="auto">
          <a:xfrm>
            <a:off x="499640" y="2978055"/>
            <a:ext cx="5961101" cy="211893"/>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marL="0" marR="0" lvl="0" indent="0" algn="l" defTabSz="914364" rtl="0" eaLnBrk="1" fontAlgn="auto" latinLnBrk="0" hangingPunct="1">
              <a:lnSpc>
                <a:spcPct val="100000"/>
              </a:lnSpc>
              <a:spcBef>
                <a:spcPts val="0"/>
              </a:spcBef>
              <a:spcAft>
                <a:spcPts val="0"/>
              </a:spcAft>
              <a:buClrTx/>
              <a:buSzTx/>
              <a:buFontTx/>
              <a:buNone/>
              <a:tabLst/>
              <a:defRPr/>
            </a:pPr>
            <a:r>
              <a:rPr kumimoji="0" lang="es-CO" sz="1050" b="1" i="0" u="none" strike="noStrike" kern="1200" cap="none" spc="0" normalizeH="0" baseline="0" noProof="0" dirty="0">
                <a:ln>
                  <a:noFill/>
                </a:ln>
                <a:solidFill>
                  <a:prstClr val="white"/>
                </a:solidFill>
                <a:effectLst/>
                <a:uLnTx/>
                <a:uFillTx/>
                <a:latin typeface="Arial Narrow" panose="020B0606020202030204" pitchFamily="34" charset="0"/>
                <a:ea typeface="+mn-ea"/>
                <a:cs typeface="+mn-cs"/>
              </a:rPr>
              <a:t>Requisitos para todas las tareas qu</a:t>
            </a:r>
            <a:r>
              <a:rPr lang="es-CO" sz="1050" b="1" dirty="0">
                <a:solidFill>
                  <a:prstClr val="white"/>
                </a:solidFill>
                <a:latin typeface="Arial Narrow" panose="020B0606020202030204" pitchFamily="34" charset="0"/>
              </a:rPr>
              <a:t>e se realizan en Comfama </a:t>
            </a:r>
            <a:endParaRPr kumimoji="0" lang="es-CO" sz="1050" b="1" i="0" u="none" strike="noStrike" kern="1200" cap="none" spc="0" normalizeH="0" baseline="0" noProof="0" dirty="0">
              <a:ln>
                <a:noFill/>
              </a:ln>
              <a:solidFill>
                <a:prstClr val="white"/>
              </a:solidFill>
              <a:effectLst/>
              <a:uLnTx/>
              <a:uFillTx/>
              <a:latin typeface="Arial Narrow" panose="020B0606020202030204" pitchFamily="34" charset="0"/>
              <a:ea typeface="+mn-ea"/>
              <a:cs typeface="+mn-cs"/>
            </a:endParaRPr>
          </a:p>
        </p:txBody>
      </p:sp>
      <p:graphicFrame>
        <p:nvGraphicFramePr>
          <p:cNvPr id="15" name="13 Tabla">
            <a:extLst>
              <a:ext uri="{FF2B5EF4-FFF2-40B4-BE49-F238E27FC236}">
                <a16:creationId xmlns:a16="http://schemas.microsoft.com/office/drawing/2014/main" id="{069039B9-7B01-B882-1744-895C0AF33FA3}"/>
              </a:ext>
            </a:extLst>
          </p:cNvPr>
          <p:cNvGraphicFramePr>
            <a:graphicFrameLocks noGrp="1"/>
          </p:cNvGraphicFramePr>
          <p:nvPr>
            <p:extLst>
              <p:ext uri="{D42A27DB-BD31-4B8C-83A1-F6EECF244321}">
                <p14:modId xmlns:p14="http://schemas.microsoft.com/office/powerpoint/2010/main" val="2356460252"/>
              </p:ext>
            </p:extLst>
          </p:nvPr>
        </p:nvGraphicFramePr>
        <p:xfrm>
          <a:off x="469595" y="3271828"/>
          <a:ext cx="5991146" cy="1751892"/>
        </p:xfrm>
        <a:graphic>
          <a:graphicData uri="http://schemas.openxmlformats.org/drawingml/2006/table">
            <a:tbl>
              <a:tblPr>
                <a:tableStyleId>{5C22544A-7EE6-4342-B048-85BDC9FD1C3A}</a:tableStyleId>
              </a:tblPr>
              <a:tblGrid>
                <a:gridCol w="194660">
                  <a:extLst>
                    <a:ext uri="{9D8B030D-6E8A-4147-A177-3AD203B41FA5}">
                      <a16:colId xmlns:a16="http://schemas.microsoft.com/office/drawing/2014/main" val="20000"/>
                    </a:ext>
                  </a:extLst>
                </a:gridCol>
                <a:gridCol w="4208477">
                  <a:extLst>
                    <a:ext uri="{9D8B030D-6E8A-4147-A177-3AD203B41FA5}">
                      <a16:colId xmlns:a16="http://schemas.microsoft.com/office/drawing/2014/main" val="3010258462"/>
                    </a:ext>
                  </a:extLst>
                </a:gridCol>
                <a:gridCol w="523868">
                  <a:extLst>
                    <a:ext uri="{9D8B030D-6E8A-4147-A177-3AD203B41FA5}">
                      <a16:colId xmlns:a16="http://schemas.microsoft.com/office/drawing/2014/main" val="1505240868"/>
                    </a:ext>
                  </a:extLst>
                </a:gridCol>
                <a:gridCol w="579013">
                  <a:extLst>
                    <a:ext uri="{9D8B030D-6E8A-4147-A177-3AD203B41FA5}">
                      <a16:colId xmlns:a16="http://schemas.microsoft.com/office/drawing/2014/main" val="563994422"/>
                    </a:ext>
                  </a:extLst>
                </a:gridCol>
                <a:gridCol w="485128">
                  <a:extLst>
                    <a:ext uri="{9D8B030D-6E8A-4147-A177-3AD203B41FA5}">
                      <a16:colId xmlns:a16="http://schemas.microsoft.com/office/drawing/2014/main" val="835041603"/>
                    </a:ext>
                  </a:extLst>
                </a:gridCol>
              </a:tblGrid>
              <a:tr h="196656">
                <a:tc gridSpan="2">
                  <a:txBody>
                    <a:bodyPr/>
                    <a:lstStyle/>
                    <a:p>
                      <a:pPr algn="ctr" rtl="0" fontAlgn="ctr"/>
                      <a:r>
                        <a:rPr lang="es-CO" sz="1000" b="1" i="0" u="none" strike="noStrike" dirty="0">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dirty="0">
                          <a:solidFill>
                            <a:srgbClr val="FFFFFF"/>
                          </a:solidFill>
                          <a:effectLst/>
                          <a:latin typeface="Arial Narrow" panose="020B0606020202030204" pitchFamily="34" charset="0"/>
                        </a:rPr>
                        <a:t>Precontractual</a:t>
                      </a:r>
                      <a:r>
                        <a:rPr lang="es-CO" sz="700" b="0" i="0" u="none" strike="noStrike" dirty="0">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dirty="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dirty="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241844">
                <a:tc>
                  <a:txBody>
                    <a:bodyPr/>
                    <a:lstStyle/>
                    <a:p>
                      <a:pPr algn="ctr" rtl="0" fontAlgn="ctr"/>
                      <a:r>
                        <a:rPr lang="es-CO" sz="700" b="1" i="0" u="none" strike="noStrike" dirty="0">
                          <a:solidFill>
                            <a:srgbClr val="FF2481"/>
                          </a:solidFill>
                          <a:effectLst/>
                          <a:latin typeface="Arial Narrow" panose="020B0606020202030204" pitchFamily="34" charset="0"/>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MX" sz="900" b="0" i="0" u="none" strike="noStrike" dirty="0">
                          <a:solidFill>
                            <a:srgbClr val="595959"/>
                          </a:solidFill>
                          <a:effectLst/>
                          <a:latin typeface="Arial Narrow" panose="020B0606020202030204" pitchFamily="34" charset="0"/>
                        </a:rPr>
                        <a:t>Anexo 3 Información precontractual persona natural</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ctr" defTabSz="685800" rtl="0" eaLnBrk="1" fontAlgn="ctr" latinLnBrk="0" hangingPunct="1"/>
                      <a:r>
                        <a:rPr lang="es-CO" sz="900" b="1" i="0" u="none" strike="noStrike" kern="1200" dirty="0">
                          <a:solidFill>
                            <a:schemeClr val="bg1">
                              <a:lumMod val="95000"/>
                            </a:schemeClr>
                          </a:solidFill>
                          <a:effectLst/>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algn="ctr" rtl="0" fontAlgn="ctr"/>
                      <a:endParaRPr lang="es-CO" sz="900" b="1" i="0" u="none" strike="noStrike" dirty="0">
                        <a:solidFill>
                          <a:schemeClr val="bg1">
                            <a:lumMod val="95000"/>
                          </a:schemeClr>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1" i="0" u="none" strike="noStrike" dirty="0">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extLst>
                  <a:ext uri="{0D108BD9-81ED-4DB2-BD59-A6C34878D82A}">
                    <a16:rowId xmlns:a16="http://schemas.microsoft.com/office/drawing/2014/main" val="2755729592"/>
                  </a:ext>
                </a:extLst>
              </a:tr>
              <a:tr h="241844">
                <a:tc>
                  <a:txBody>
                    <a:bodyPr/>
                    <a:lstStyle/>
                    <a:p>
                      <a:pPr algn="ctr" rtl="0" fontAlgn="ctr"/>
                      <a:r>
                        <a:rPr lang="es-CO" sz="700" b="1" i="0" u="none" strike="noStrike" dirty="0">
                          <a:solidFill>
                            <a:srgbClr val="FF2481"/>
                          </a:solidFill>
                          <a:effectLst/>
                          <a:latin typeface="Arial Narrow" panose="020B0606020202030204" pitchFamily="34" charset="0"/>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r>
                        <a:rPr lang="es-CO" sz="900" b="0" i="0" u="none" strike="noStrike" dirty="0">
                          <a:solidFill>
                            <a:srgbClr val="595959"/>
                          </a:solidFill>
                          <a:effectLst/>
                          <a:latin typeface="Arial Narrow" panose="020B0606020202030204" pitchFamily="34" charset="0"/>
                        </a:rPr>
                        <a:t>Anexo 6 Acuerdo de cumplimiento o plan de mejoramiento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endParaRPr lang="es-CO" sz="900" b="1" i="0" u="none" strike="noStrike" dirty="0">
                        <a:solidFill>
                          <a:schemeClr val="bg1"/>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48749749"/>
                  </a:ext>
                </a:extLst>
              </a:tr>
              <a:tr h="283521">
                <a:tc>
                  <a:txBody>
                    <a:bodyPr/>
                    <a:lstStyle/>
                    <a:p>
                      <a:pPr algn="ctr" rtl="0" fontAlgn="ctr"/>
                      <a:r>
                        <a:rPr lang="es-CO" sz="700" b="1" i="0" u="none" strike="noStrike" dirty="0">
                          <a:solidFill>
                            <a:srgbClr val="FF2481"/>
                          </a:solidFill>
                          <a:effectLst/>
                          <a:latin typeface="Arial Narrow" panose="020B0606020202030204" pitchFamily="34" charset="0"/>
                        </a:rPr>
                        <a:t>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ATS/ procedimiento de la tarea, APA (Análisis de peligro por actividad) – </a:t>
                      </a:r>
                    </a:p>
                    <a:p>
                      <a:pPr algn="l" rtl="0" fontAlgn="ctr"/>
                      <a:r>
                        <a:rPr lang="es-CO" sz="900" b="0" i="0" u="none" strike="noStrike" dirty="0">
                          <a:solidFill>
                            <a:srgbClr val="595959"/>
                          </a:solidFill>
                          <a:effectLst/>
                          <a:latin typeface="Arial Narrow" panose="020B0606020202030204" pitchFamily="34" charset="0"/>
                        </a:rPr>
                        <a:t>Para quien realiza tareas de alto riesgo y criticas. (Debe incluir el plan de rescate)</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1" i="0" u="none" strike="noStrike" dirty="0">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61564060"/>
                  </a:ext>
                </a:extLst>
              </a:tr>
              <a:tr h="304339">
                <a:tc>
                  <a:txBody>
                    <a:bodyPr/>
                    <a:lstStyle/>
                    <a:p>
                      <a:pPr algn="ctr" rtl="0" fontAlgn="ctr"/>
                      <a:r>
                        <a:rPr lang="es-CO" sz="700" b="1" i="0" u="none" strike="noStrike" dirty="0">
                          <a:solidFill>
                            <a:srgbClr val="FF2481"/>
                          </a:solidFill>
                          <a:effectLst/>
                          <a:latin typeface="Arial Narrow" panose="020B0606020202030204" pitchFamily="34" charset="0"/>
                        </a:rPr>
                        <a:t>4</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r>
                        <a:rPr lang="es-CO" sz="900" b="0" i="0" u="none" strike="noStrike" dirty="0">
                          <a:solidFill>
                            <a:srgbClr val="595959"/>
                          </a:solidFill>
                          <a:effectLst/>
                          <a:latin typeface="Arial Narrow" panose="020B0606020202030204" pitchFamily="34" charset="0"/>
                        </a:rPr>
                        <a:t>Certificado de aptitud médico laboral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endParaRPr lang="es-CO" sz="900" b="1"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extLst>
                  <a:ext uri="{0D108BD9-81ED-4DB2-BD59-A6C34878D82A}">
                    <a16:rowId xmlns:a16="http://schemas.microsoft.com/office/drawing/2014/main" val="1548105449"/>
                  </a:ext>
                </a:extLst>
              </a:tr>
              <a:tr h="241844">
                <a:tc>
                  <a:txBody>
                    <a:bodyPr/>
                    <a:lstStyle/>
                    <a:p>
                      <a:pPr algn="ctr" rtl="0" fontAlgn="ctr"/>
                      <a:r>
                        <a:rPr lang="es-CO" sz="700" b="1" i="0" u="none" strike="noStrike" dirty="0">
                          <a:solidFill>
                            <a:srgbClr val="FF2481"/>
                          </a:solidFill>
                          <a:effectLst/>
                          <a:latin typeface="Arial Narrow" panose="020B0606020202030204" pitchFamily="34" charset="0"/>
                        </a:rPr>
                        <a:t>5</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r>
                        <a:rPr lang="es-CO" sz="900" b="0" i="0" u="none" strike="noStrike" dirty="0">
                          <a:solidFill>
                            <a:srgbClr val="595959"/>
                          </a:solidFill>
                          <a:effectLst/>
                          <a:latin typeface="Arial Narrow" panose="020B0606020202030204" pitchFamily="34" charset="0"/>
                        </a:rPr>
                        <a:t>Certificado de inducción virtual – SST Comfama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1" i="0" u="none" strike="noStrike" dirty="0">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971328373"/>
                  </a:ext>
                </a:extLst>
              </a:tr>
              <a:tr h="241844">
                <a:tc>
                  <a:txBody>
                    <a:bodyPr/>
                    <a:lstStyle/>
                    <a:p>
                      <a:pPr algn="ctr" rtl="0" fontAlgn="ctr"/>
                      <a:r>
                        <a:rPr lang="es-CO" sz="700" b="1" i="0" u="none" strike="noStrike" dirty="0">
                          <a:solidFill>
                            <a:srgbClr val="FF2481"/>
                          </a:solidFill>
                          <a:effectLst/>
                          <a:latin typeface="Arial Narrow" panose="020B0606020202030204" pitchFamily="34" charset="0"/>
                        </a:rPr>
                        <a:t>6</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r>
                        <a:rPr lang="es-CO" sz="900" b="0" i="0" u="none" strike="noStrike" dirty="0">
                          <a:solidFill>
                            <a:srgbClr val="595959"/>
                          </a:solidFill>
                          <a:effectLst/>
                          <a:latin typeface="Arial Narrow" panose="020B0606020202030204" pitchFamily="34" charset="0"/>
                        </a:rPr>
                        <a:t>Seguridad social</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3803676481"/>
                  </a:ext>
                </a:extLst>
              </a:tr>
            </a:tbl>
          </a:graphicData>
        </a:graphic>
      </p:graphicFrame>
      <p:sp>
        <p:nvSpPr>
          <p:cNvPr id="17" name="151 Rectángulo redondeado">
            <a:extLst>
              <a:ext uri="{FF2B5EF4-FFF2-40B4-BE49-F238E27FC236}">
                <a16:creationId xmlns:a16="http://schemas.microsoft.com/office/drawing/2014/main" id="{0EBFF245-ECBC-4428-6DC0-969867FAA267}"/>
              </a:ext>
            </a:extLst>
          </p:cNvPr>
          <p:cNvSpPr/>
          <p:nvPr/>
        </p:nvSpPr>
        <p:spPr bwMode="auto">
          <a:xfrm>
            <a:off x="507273" y="6316200"/>
            <a:ext cx="5961600" cy="230832"/>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marL="0" marR="0" lvl="0" indent="0" algn="l" defTabSz="914364" rtl="0" eaLnBrk="1" fontAlgn="auto" latinLnBrk="0" hangingPunct="1">
              <a:lnSpc>
                <a:spcPct val="100000"/>
              </a:lnSpc>
              <a:spcBef>
                <a:spcPts val="0"/>
              </a:spcBef>
              <a:spcAft>
                <a:spcPts val="0"/>
              </a:spcAft>
              <a:buClrTx/>
              <a:buSzTx/>
              <a:buFontTx/>
              <a:buNone/>
              <a:tabLst/>
              <a:defRPr/>
            </a:pPr>
            <a:r>
              <a:rPr lang="es-CO" sz="1050" b="1" dirty="0">
                <a:solidFill>
                  <a:prstClr val="white"/>
                </a:solidFill>
                <a:latin typeface="Arial Narrow" panose="020B0606020202030204" pitchFamily="34" charset="0"/>
              </a:rPr>
              <a:t>TRABAJO EN </a:t>
            </a:r>
            <a:r>
              <a:rPr kumimoji="0" lang="es-CO" sz="1050" b="1" i="0" u="none" strike="noStrike" kern="1200" cap="none" spc="0" normalizeH="0" baseline="0" noProof="0" dirty="0">
                <a:ln>
                  <a:noFill/>
                </a:ln>
                <a:solidFill>
                  <a:prstClr val="white"/>
                </a:solidFill>
                <a:effectLst/>
                <a:uLnTx/>
                <a:uFillTx/>
                <a:latin typeface="Arial Narrow" panose="020B0606020202030204" pitchFamily="34" charset="0"/>
                <a:ea typeface="+mn-ea"/>
                <a:cs typeface="+mn-cs"/>
              </a:rPr>
              <a:t>ALTURAS </a:t>
            </a:r>
          </a:p>
        </p:txBody>
      </p:sp>
      <p:graphicFrame>
        <p:nvGraphicFramePr>
          <p:cNvPr id="19" name="13 Tabla">
            <a:extLst>
              <a:ext uri="{FF2B5EF4-FFF2-40B4-BE49-F238E27FC236}">
                <a16:creationId xmlns:a16="http://schemas.microsoft.com/office/drawing/2014/main" id="{9ED6FDD9-9341-1E38-1B8F-69B244975062}"/>
              </a:ext>
            </a:extLst>
          </p:cNvPr>
          <p:cNvGraphicFramePr>
            <a:graphicFrameLocks noGrp="1"/>
          </p:cNvGraphicFramePr>
          <p:nvPr>
            <p:extLst>
              <p:ext uri="{D42A27DB-BD31-4B8C-83A1-F6EECF244321}">
                <p14:modId xmlns:p14="http://schemas.microsoft.com/office/powerpoint/2010/main" val="2140081177"/>
              </p:ext>
            </p:extLst>
          </p:nvPr>
        </p:nvGraphicFramePr>
        <p:xfrm>
          <a:off x="479117" y="6656334"/>
          <a:ext cx="5991146" cy="1981200"/>
        </p:xfrm>
        <a:graphic>
          <a:graphicData uri="http://schemas.openxmlformats.org/drawingml/2006/table">
            <a:tbl>
              <a:tblPr>
                <a:tableStyleId>{5C22544A-7EE6-4342-B048-85BDC9FD1C3A}</a:tableStyleId>
              </a:tblPr>
              <a:tblGrid>
                <a:gridCol w="301706">
                  <a:extLst>
                    <a:ext uri="{9D8B030D-6E8A-4147-A177-3AD203B41FA5}">
                      <a16:colId xmlns:a16="http://schemas.microsoft.com/office/drawing/2014/main" val="20000"/>
                    </a:ext>
                  </a:extLst>
                </a:gridCol>
                <a:gridCol w="4100517">
                  <a:extLst>
                    <a:ext uri="{9D8B030D-6E8A-4147-A177-3AD203B41FA5}">
                      <a16:colId xmlns:a16="http://schemas.microsoft.com/office/drawing/2014/main" val="3010258462"/>
                    </a:ext>
                  </a:extLst>
                </a:gridCol>
                <a:gridCol w="594848">
                  <a:extLst>
                    <a:ext uri="{9D8B030D-6E8A-4147-A177-3AD203B41FA5}">
                      <a16:colId xmlns:a16="http://schemas.microsoft.com/office/drawing/2014/main" val="1505240868"/>
                    </a:ext>
                  </a:extLst>
                </a:gridCol>
                <a:gridCol w="477963">
                  <a:extLst>
                    <a:ext uri="{9D8B030D-6E8A-4147-A177-3AD203B41FA5}">
                      <a16:colId xmlns:a16="http://schemas.microsoft.com/office/drawing/2014/main" val="563994422"/>
                    </a:ext>
                  </a:extLst>
                </a:gridCol>
                <a:gridCol w="516112">
                  <a:extLst>
                    <a:ext uri="{9D8B030D-6E8A-4147-A177-3AD203B41FA5}">
                      <a16:colId xmlns:a16="http://schemas.microsoft.com/office/drawing/2014/main" val="835041603"/>
                    </a:ext>
                  </a:extLst>
                </a:gridCol>
              </a:tblGrid>
              <a:tr h="119452">
                <a:tc gridSpan="2">
                  <a:txBody>
                    <a:bodyPr/>
                    <a:lstStyle/>
                    <a:p>
                      <a:pPr algn="ctr" rtl="0" fontAlgn="ctr"/>
                      <a:r>
                        <a:rPr lang="es-CO" sz="1000" b="1" i="0" u="none" strike="noStrike" dirty="0">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dirty="0">
                          <a:solidFill>
                            <a:srgbClr val="FFFFFF"/>
                          </a:solidFill>
                          <a:effectLst/>
                          <a:latin typeface="Arial Narrow" panose="020B0606020202030204" pitchFamily="34" charset="0"/>
                        </a:rPr>
                        <a:t>Precontractual</a:t>
                      </a:r>
                      <a:r>
                        <a:rPr lang="es-CO" sz="700" b="0" i="0" u="none" strike="noStrike" dirty="0">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dirty="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dirty="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0">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MX" sz="900" b="0" i="0" u="none" strike="noStrike" kern="1200" dirty="0">
                          <a:solidFill>
                            <a:srgbClr val="595959"/>
                          </a:solidFill>
                          <a:effectLst/>
                          <a:latin typeface="Arial Narrow" panose="020B0606020202030204" pitchFamily="34" charset="0"/>
                          <a:ea typeface="+mn-ea"/>
                          <a:cs typeface="+mn-cs"/>
                        </a:rPr>
                        <a:t>Certificado de las personas que van a ejecutar la labor</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l" defTabSz="685800" rtl="0" eaLnBrk="1" fontAlgn="ctr" latinLnBrk="0" hangingPunct="1"/>
                      <a:endParaRPr lang="es-CO" sz="900" b="0" i="0" u="none" strike="noStrike" kern="1200" dirty="0">
                        <a:solidFill>
                          <a:srgbClr val="595959"/>
                        </a:solidFill>
                        <a:effectLst/>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755729592"/>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l" defTabSz="685800" rtl="0" eaLnBrk="1" fontAlgn="ctr" latinLnBrk="0" hangingPunct="1"/>
                      <a:r>
                        <a:rPr lang="es-CO" sz="900" b="0" i="0" u="none" strike="noStrike" kern="1200" dirty="0">
                          <a:solidFill>
                            <a:srgbClr val="595959"/>
                          </a:solidFill>
                          <a:effectLst/>
                          <a:latin typeface="Arial Narrow" panose="020B0606020202030204" pitchFamily="34" charset="0"/>
                          <a:ea typeface="+mn-ea"/>
                          <a:cs typeface="+mn-cs"/>
                        </a:rPr>
                        <a:t>Certificado del coordinador de alturas​</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61564060"/>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base" latinLnBrk="0" hangingPunct="1">
                        <a:lnSpc>
                          <a:spcPct val="100000"/>
                        </a:lnSpc>
                        <a:spcBef>
                          <a:spcPts val="0"/>
                        </a:spcBef>
                        <a:spcAft>
                          <a:spcPts val="0"/>
                        </a:spcAft>
                        <a:buClrTx/>
                        <a:buSzTx/>
                        <a:buFontTx/>
                        <a:buNone/>
                        <a:tabLst/>
                        <a:defRPr/>
                      </a:pPr>
                      <a:r>
                        <a:rPr lang="es-MX" sz="900" b="0" i="0" u="none" strike="noStrike" kern="1200" dirty="0">
                          <a:solidFill>
                            <a:srgbClr val="595959"/>
                          </a:solidFill>
                          <a:effectLst/>
                          <a:latin typeface="Arial Narrow" panose="020B0606020202030204" pitchFamily="34" charset="0"/>
                          <a:ea typeface="+mn-ea"/>
                          <a:cs typeface="+mn-cs"/>
                        </a:rPr>
                        <a:t>Certificado y Hoja de vida de los equipos contra caídas  y equipos de acceso. </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49215612"/>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4</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base" latinLnBrk="0" hangingPunct="1">
                        <a:lnSpc>
                          <a:spcPct val="100000"/>
                        </a:lnSpc>
                        <a:spcBef>
                          <a:spcPts val="0"/>
                        </a:spcBef>
                        <a:spcAft>
                          <a:spcPts val="0"/>
                        </a:spcAft>
                        <a:buClrTx/>
                        <a:buSzTx/>
                        <a:buFontTx/>
                        <a:buNone/>
                        <a:tabLst/>
                        <a:defRPr/>
                      </a:pPr>
                      <a:r>
                        <a:rPr lang="es-CO" sz="900" b="0" i="0" u="none" strike="noStrike" kern="1200" dirty="0">
                          <a:solidFill>
                            <a:srgbClr val="595959"/>
                          </a:solidFill>
                          <a:effectLst/>
                          <a:latin typeface="Arial Narrow" panose="020B0606020202030204" pitchFamily="34" charset="0"/>
                          <a:ea typeface="+mn-ea"/>
                          <a:cs typeface="+mn-cs"/>
                        </a:rPr>
                        <a:t>Concepto de aptitud médica, que especifique aptitud  para trabajo en alturas</a:t>
                      </a:r>
                      <a:endParaRPr lang="es-MX" sz="900" b="0" i="0" u="none" strike="noStrike" kern="1200" dirty="0">
                        <a:solidFill>
                          <a:srgbClr val="595959"/>
                        </a:solidFill>
                        <a:effectLst/>
                        <a:latin typeface="Arial Narrow" panose="020B0606020202030204" pitchFamily="34" charset="0"/>
                        <a:ea typeface="+mn-ea"/>
                        <a:cs typeface="+mn-cs"/>
                      </a:endParaRP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r>
                        <a:rPr lang="es-CO" sz="900" b="0" i="0" u="none" strike="noStrike" dirty="0">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548105449"/>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5</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CO" sz="900" b="0" i="0" u="none" strike="noStrike" kern="1200" dirty="0">
                          <a:solidFill>
                            <a:srgbClr val="595959"/>
                          </a:solidFill>
                          <a:effectLst/>
                          <a:latin typeface="Arial Narrow" panose="020B0606020202030204" pitchFamily="34" charset="0"/>
                          <a:ea typeface="+mn-ea"/>
                          <a:cs typeface="+mn-cs"/>
                        </a:rPr>
                        <a:t>Requisito especifico: si usa elevadores/Capacitación que demuestra la competencia</a:t>
                      </a:r>
                      <a:endParaRPr lang="es-MX" sz="900" b="0" i="0" u="none" strike="noStrike" kern="1200" dirty="0">
                        <a:solidFill>
                          <a:srgbClr val="595959"/>
                        </a:solidFill>
                        <a:effectLst/>
                        <a:latin typeface="Arial Narrow" panose="020B0606020202030204" pitchFamily="34" charset="0"/>
                        <a:ea typeface="+mn-ea"/>
                        <a:cs typeface="+mn-cs"/>
                      </a:endParaRP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963975533"/>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6</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base" latinLnBrk="0" hangingPunct="1">
                        <a:lnSpc>
                          <a:spcPct val="100000"/>
                        </a:lnSpc>
                        <a:spcBef>
                          <a:spcPts val="0"/>
                        </a:spcBef>
                        <a:spcAft>
                          <a:spcPts val="0"/>
                        </a:spcAft>
                        <a:buClrTx/>
                        <a:buSzTx/>
                        <a:buFontTx/>
                        <a:buNone/>
                        <a:tabLst/>
                        <a:defRPr/>
                      </a:pPr>
                      <a:r>
                        <a:rPr lang="es-CO" sz="900" b="0" i="0" u="none" strike="noStrike" kern="1200" dirty="0">
                          <a:solidFill>
                            <a:srgbClr val="595959"/>
                          </a:solidFill>
                          <a:effectLst/>
                          <a:latin typeface="Arial Narrow" panose="020B0606020202030204" pitchFamily="34" charset="0"/>
                          <a:ea typeface="+mn-ea"/>
                          <a:cs typeface="+mn-cs"/>
                        </a:rPr>
                        <a:t>Requisito especifico: si usa andamio/ capacitación del armado y desarmado</a:t>
                      </a:r>
                      <a:endParaRPr lang="es-MX" sz="900" b="0" i="0" u="none" strike="noStrike" kern="1200" dirty="0">
                        <a:solidFill>
                          <a:srgbClr val="595959"/>
                        </a:solidFill>
                        <a:effectLst/>
                        <a:latin typeface="Arial Narrow" panose="020B0606020202030204" pitchFamily="34" charset="0"/>
                        <a:ea typeface="+mn-ea"/>
                        <a:cs typeface="+mn-cs"/>
                      </a:endParaRP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975740476"/>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7</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MX" sz="900" b="0" i="0" u="none" strike="noStrike" kern="1200" dirty="0">
                          <a:solidFill>
                            <a:srgbClr val="595959"/>
                          </a:solidFill>
                          <a:effectLst/>
                          <a:latin typeface="Arial Narrow" panose="020B0606020202030204" pitchFamily="34" charset="0"/>
                          <a:ea typeface="+mn-ea"/>
                          <a:cs typeface="+mn-cs"/>
                        </a:rPr>
                        <a:t>Elementos de protección de acuerdo a la tarea ( definirlos en el AST)  </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104212156"/>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8</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MX" sz="900" b="0" i="0" u="none" strike="noStrike" kern="1200" dirty="0">
                          <a:solidFill>
                            <a:srgbClr val="595959"/>
                          </a:solidFill>
                          <a:effectLst/>
                          <a:latin typeface="Arial Narrow" panose="020B0606020202030204" pitchFamily="34" charset="0"/>
                          <a:ea typeface="+mn-ea"/>
                          <a:cs typeface="+mn-cs"/>
                        </a:rPr>
                        <a:t>Permisos de trabajo y listas de chequeo según la tarea y equipos ​</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971328373"/>
                  </a:ext>
                </a:extLst>
              </a:tr>
            </a:tbl>
          </a:graphicData>
        </a:graphic>
      </p:graphicFrame>
      <p:sp>
        <p:nvSpPr>
          <p:cNvPr id="20" name="CuadroTexto 19">
            <a:extLst>
              <a:ext uri="{FF2B5EF4-FFF2-40B4-BE49-F238E27FC236}">
                <a16:creationId xmlns:a16="http://schemas.microsoft.com/office/drawing/2014/main" id="{9EBE8A5A-FF7D-BC77-1010-E22597C7216B}"/>
              </a:ext>
            </a:extLst>
          </p:cNvPr>
          <p:cNvSpPr txBox="1"/>
          <p:nvPr/>
        </p:nvSpPr>
        <p:spPr>
          <a:xfrm>
            <a:off x="511340" y="1868848"/>
            <a:ext cx="5901019" cy="769441"/>
          </a:xfrm>
          <a:prstGeom prst="rect">
            <a:avLst/>
          </a:prstGeom>
          <a:noFill/>
        </p:spPr>
        <p:txBody>
          <a:bodyPr wrap="square">
            <a:spAutoFit/>
          </a:bodyPr>
          <a:lstStyle/>
          <a:p>
            <a:pPr algn="just"/>
            <a:r>
              <a:rPr lang="es-ES" sz="1100" b="0" i="0" u="none" strike="noStrike" dirty="0">
                <a:solidFill>
                  <a:srgbClr val="595959"/>
                </a:solidFill>
                <a:effectLst/>
                <a:latin typeface="Arial Narrow" panose="020B0606020202030204" pitchFamily="34" charset="0"/>
              </a:rPr>
              <a:t>La información suministrada en este formato podrá ser validada por Comfama en cualquier momento , es responsabilidad de la persona natural cumplir y aplicar todos los requerimientos definidos en las normas vigentes en materia de Riesgos Laborales  de Seguridad y Salud en el Trabajo; lo anterior con el fin de que las tareas se realicen de manera segura. </a:t>
            </a:r>
            <a:endParaRPr lang="es-MX" sz="1100" dirty="0"/>
          </a:p>
        </p:txBody>
      </p:sp>
      <p:sp>
        <p:nvSpPr>
          <p:cNvPr id="24" name="CuadroTexto 23">
            <a:extLst>
              <a:ext uri="{FF2B5EF4-FFF2-40B4-BE49-F238E27FC236}">
                <a16:creationId xmlns:a16="http://schemas.microsoft.com/office/drawing/2014/main" id="{C51E5502-7E87-A215-15FD-D787557ED8F6}"/>
              </a:ext>
            </a:extLst>
          </p:cNvPr>
          <p:cNvSpPr txBox="1"/>
          <p:nvPr/>
        </p:nvSpPr>
        <p:spPr>
          <a:xfrm>
            <a:off x="407450" y="5392128"/>
            <a:ext cx="6011698" cy="600164"/>
          </a:xfrm>
          <a:prstGeom prst="rect">
            <a:avLst/>
          </a:prstGeom>
          <a:noFill/>
        </p:spPr>
        <p:txBody>
          <a:bodyPr wrap="square">
            <a:spAutoFit/>
          </a:bodyPr>
          <a:lstStyle/>
          <a:p>
            <a:pPr algn="just"/>
            <a:r>
              <a:rPr lang="es-MX" sz="1100" dirty="0">
                <a:solidFill>
                  <a:srgbClr val="595959"/>
                </a:solidFill>
                <a:latin typeface="Arial Narrow" panose="020B0606020202030204" pitchFamily="34" charset="0"/>
              </a:rPr>
              <a:t> Si la tarea es realizada por una persona extrajera deberá garantizar que las certificaciones para Trabajo en alturas, espacios confinados y riesgo eléctrico se encuentre homologado con la normatividad legal vigente para dichos temas.​</a:t>
            </a:r>
          </a:p>
        </p:txBody>
      </p:sp>
      <p:sp>
        <p:nvSpPr>
          <p:cNvPr id="25" name="Título 1">
            <a:extLst>
              <a:ext uri="{FF2B5EF4-FFF2-40B4-BE49-F238E27FC236}">
                <a16:creationId xmlns:a16="http://schemas.microsoft.com/office/drawing/2014/main" id="{51F7B996-DC6D-E161-3239-AAA91F6D564B}"/>
              </a:ext>
            </a:extLst>
          </p:cNvPr>
          <p:cNvSpPr txBox="1">
            <a:spLocks/>
          </p:cNvSpPr>
          <p:nvPr/>
        </p:nvSpPr>
        <p:spPr>
          <a:xfrm>
            <a:off x="-21873" y="5160183"/>
            <a:ext cx="6450908" cy="276999"/>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just" defTabSz="385763" rtl="0" eaLnBrk="1" fontAlgn="auto" latinLnBrk="0" hangingPunct="1">
              <a:lnSpc>
                <a:spcPct val="100000"/>
              </a:lnSpc>
              <a:spcBef>
                <a:spcPts val="0"/>
              </a:spcBef>
              <a:spcAft>
                <a:spcPts val="0"/>
              </a:spcAft>
              <a:buClrTx/>
              <a:buSzTx/>
              <a:buFontTx/>
              <a:buNone/>
              <a:tabLst/>
              <a:defRPr/>
            </a:pPr>
            <a:r>
              <a:rPr kumimoji="0" lang="es-CO" sz="1200" b="1" i="0" u="none" strike="noStrike" kern="1200" cap="none" spc="0" normalizeH="0" baseline="0" noProof="0" dirty="0">
                <a:ln>
                  <a:noFill/>
                </a:ln>
                <a:solidFill>
                  <a:srgbClr val="FF2481"/>
                </a:solidFill>
                <a:effectLst/>
                <a:uLnTx/>
                <a:uFillTx/>
                <a:latin typeface="Arial Narrow" panose="020B0606020202030204" pitchFamily="34" charset="0"/>
                <a:ea typeface="+mn-ea"/>
                <a:cs typeface="+mn-cs"/>
              </a:rPr>
              <a:t>TAREAS DE ALTO RIESGO</a:t>
            </a:r>
          </a:p>
        </p:txBody>
      </p:sp>
      <p:grpSp>
        <p:nvGrpSpPr>
          <p:cNvPr id="6" name="Grupo 5"/>
          <p:cNvGrpSpPr/>
          <p:nvPr/>
        </p:nvGrpSpPr>
        <p:grpSpPr>
          <a:xfrm>
            <a:off x="27752" y="2890236"/>
            <a:ext cx="410547" cy="400110"/>
            <a:chOff x="68570" y="2573690"/>
            <a:chExt cx="410547" cy="400110"/>
          </a:xfrm>
        </p:grpSpPr>
        <p:grpSp>
          <p:nvGrpSpPr>
            <p:cNvPr id="32" name="Grupo 31">
              <a:extLst>
                <a:ext uri="{FF2B5EF4-FFF2-40B4-BE49-F238E27FC236}">
                  <a16:creationId xmlns:a16="http://schemas.microsoft.com/office/drawing/2014/main" id="{E1C0FA3A-FF89-7887-ABBD-DDF7EB513E11}"/>
                </a:ext>
              </a:extLst>
            </p:cNvPr>
            <p:cNvGrpSpPr/>
            <p:nvPr/>
          </p:nvGrpSpPr>
          <p:grpSpPr>
            <a:xfrm>
              <a:off x="126404" y="2592366"/>
              <a:ext cx="321864" cy="361990"/>
              <a:chOff x="2295797" y="1461601"/>
              <a:chExt cx="3490599" cy="3936663"/>
            </a:xfrm>
          </p:grpSpPr>
          <p:sp>
            <p:nvSpPr>
              <p:cNvPr id="33" name="Forma libre 4">
                <a:extLst>
                  <a:ext uri="{FF2B5EF4-FFF2-40B4-BE49-F238E27FC236}">
                    <a16:creationId xmlns:a16="http://schemas.microsoft.com/office/drawing/2014/main" id="{52A5F327-4A2A-3C8F-5327-10E6EE416229}"/>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34" name="Forma libre 39">
                <a:extLst>
                  <a:ext uri="{FF2B5EF4-FFF2-40B4-BE49-F238E27FC236}">
                    <a16:creationId xmlns:a16="http://schemas.microsoft.com/office/drawing/2014/main" id="{A0F2FF8A-45EE-76D0-0E71-8B8A612FF881}"/>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grpSp>
        <p:sp>
          <p:nvSpPr>
            <p:cNvPr id="35" name="CuadroTexto 34">
              <a:extLst>
                <a:ext uri="{FF2B5EF4-FFF2-40B4-BE49-F238E27FC236}">
                  <a16:creationId xmlns:a16="http://schemas.microsoft.com/office/drawing/2014/main" id="{76EA57DB-78D9-1675-F284-40D51A72F3A0}"/>
                </a:ext>
              </a:extLst>
            </p:cNvPr>
            <p:cNvSpPr txBox="1"/>
            <p:nvPr/>
          </p:nvSpPr>
          <p:spPr>
            <a:xfrm>
              <a:off x="68570" y="2573690"/>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 1</a:t>
              </a:r>
            </a:p>
          </p:txBody>
        </p:sp>
      </p:grpSp>
      <p:grpSp>
        <p:nvGrpSpPr>
          <p:cNvPr id="5" name="Grupo 4"/>
          <p:cNvGrpSpPr/>
          <p:nvPr/>
        </p:nvGrpSpPr>
        <p:grpSpPr>
          <a:xfrm>
            <a:off x="37274" y="6218771"/>
            <a:ext cx="410547" cy="400110"/>
            <a:chOff x="153128" y="5820037"/>
            <a:chExt cx="410547" cy="400110"/>
          </a:xfrm>
        </p:grpSpPr>
        <p:grpSp>
          <p:nvGrpSpPr>
            <p:cNvPr id="36" name="Grupo 35">
              <a:extLst>
                <a:ext uri="{FF2B5EF4-FFF2-40B4-BE49-F238E27FC236}">
                  <a16:creationId xmlns:a16="http://schemas.microsoft.com/office/drawing/2014/main" id="{1F6A57FF-89BE-7299-3F6A-D897D753F449}"/>
                </a:ext>
              </a:extLst>
            </p:cNvPr>
            <p:cNvGrpSpPr/>
            <p:nvPr/>
          </p:nvGrpSpPr>
          <p:grpSpPr>
            <a:xfrm>
              <a:off x="215685" y="5840570"/>
              <a:ext cx="321864" cy="361990"/>
              <a:chOff x="2295797" y="1461601"/>
              <a:chExt cx="3490599" cy="3936663"/>
            </a:xfrm>
          </p:grpSpPr>
          <p:sp>
            <p:nvSpPr>
              <p:cNvPr id="37" name="Forma libre 4">
                <a:extLst>
                  <a:ext uri="{FF2B5EF4-FFF2-40B4-BE49-F238E27FC236}">
                    <a16:creationId xmlns:a16="http://schemas.microsoft.com/office/drawing/2014/main" id="{4B465887-0713-C628-C1F2-83354E409E46}"/>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38" name="Forma libre 39">
                <a:extLst>
                  <a:ext uri="{FF2B5EF4-FFF2-40B4-BE49-F238E27FC236}">
                    <a16:creationId xmlns:a16="http://schemas.microsoft.com/office/drawing/2014/main" id="{5587AC93-9CB6-ADB0-5DCD-AA771844D398}"/>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grpSp>
        <p:sp>
          <p:nvSpPr>
            <p:cNvPr id="39" name="CuadroTexto 38">
              <a:extLst>
                <a:ext uri="{FF2B5EF4-FFF2-40B4-BE49-F238E27FC236}">
                  <a16:creationId xmlns:a16="http://schemas.microsoft.com/office/drawing/2014/main" id="{A92C94A1-EF92-AF22-9B86-E97DE3B117D8}"/>
                </a:ext>
              </a:extLst>
            </p:cNvPr>
            <p:cNvSpPr txBox="1"/>
            <p:nvPr/>
          </p:nvSpPr>
          <p:spPr>
            <a:xfrm>
              <a:off x="153128" y="5820037"/>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 2</a:t>
              </a:r>
            </a:p>
          </p:txBody>
        </p:sp>
      </p:grpSp>
      <p:sp>
        <p:nvSpPr>
          <p:cNvPr id="3" name="CuadroTexto 2">
            <a:extLst>
              <a:ext uri="{FF2B5EF4-FFF2-40B4-BE49-F238E27FC236}">
                <a16:creationId xmlns:a16="http://schemas.microsoft.com/office/drawing/2014/main" id="{9D38AD29-DF5E-22C7-D3A5-65EEA1A7C59C}"/>
              </a:ext>
            </a:extLst>
          </p:cNvPr>
          <p:cNvSpPr txBox="1"/>
          <p:nvPr/>
        </p:nvSpPr>
        <p:spPr>
          <a:xfrm>
            <a:off x="479334" y="2678080"/>
            <a:ext cx="4691144" cy="246221"/>
          </a:xfrm>
          <a:prstGeom prst="rect">
            <a:avLst/>
          </a:prstGeom>
          <a:noFill/>
        </p:spPr>
        <p:txBody>
          <a:bodyPr wrap="square" rtlCol="0">
            <a:spAutoFit/>
          </a:bodyPr>
          <a:lstStyle/>
          <a:p>
            <a:r>
              <a:rPr lang="es-MX" sz="1000" dirty="0">
                <a:solidFill>
                  <a:srgbClr val="595959"/>
                </a:solidFill>
                <a:latin typeface="Arial Narrow" panose="020B0606020202030204" pitchFamily="34" charset="0"/>
              </a:rPr>
              <a:t>* Según la etapa del proceso se definen cuales requisitos deben presentar</a:t>
            </a:r>
          </a:p>
        </p:txBody>
      </p:sp>
      <p:sp>
        <p:nvSpPr>
          <p:cNvPr id="26" name="CuadroTexto 25">
            <a:extLst>
              <a:ext uri="{FF2B5EF4-FFF2-40B4-BE49-F238E27FC236}">
                <a16:creationId xmlns:a16="http://schemas.microsoft.com/office/drawing/2014/main" id="{5E4AE210-233F-7548-3BDB-EB9D81F320BE}"/>
              </a:ext>
            </a:extLst>
          </p:cNvPr>
          <p:cNvSpPr txBox="1"/>
          <p:nvPr/>
        </p:nvSpPr>
        <p:spPr>
          <a:xfrm>
            <a:off x="432567" y="5978335"/>
            <a:ext cx="4691144" cy="246221"/>
          </a:xfrm>
          <a:prstGeom prst="rect">
            <a:avLst/>
          </a:prstGeom>
          <a:noFill/>
        </p:spPr>
        <p:txBody>
          <a:bodyPr wrap="square" rtlCol="0">
            <a:spAutoFit/>
          </a:bodyPr>
          <a:lstStyle/>
          <a:p>
            <a:pPr algn="just"/>
            <a:r>
              <a:rPr lang="es-MX" sz="1000" dirty="0">
                <a:solidFill>
                  <a:srgbClr val="595959"/>
                </a:solidFill>
                <a:latin typeface="Arial Narrow" panose="020B0606020202030204" pitchFamily="34" charset="0"/>
              </a:rPr>
              <a:t>* Según la tarea a realizar estos son los requisitos que se deben presentar</a:t>
            </a:r>
          </a:p>
        </p:txBody>
      </p:sp>
      <p:sp>
        <p:nvSpPr>
          <p:cNvPr id="4" name="Rectángulo 3"/>
          <p:cNvSpPr/>
          <p:nvPr/>
        </p:nvSpPr>
        <p:spPr>
          <a:xfrm>
            <a:off x="1338127" y="1183235"/>
            <a:ext cx="3429000" cy="584775"/>
          </a:xfrm>
          <a:prstGeom prst="rect">
            <a:avLst/>
          </a:prstGeom>
        </p:spPr>
        <p:txBody>
          <a:bodyPr>
            <a:spAutoFit/>
          </a:bodyPr>
          <a:lstStyle/>
          <a:p>
            <a:pPr lvl="1" algn="ctr" defTabSz="385763">
              <a:defRPr/>
            </a:pPr>
            <a:r>
              <a:rPr lang="es-CO" sz="1600" b="1" dirty="0">
                <a:solidFill>
                  <a:prstClr val="black">
                    <a:lumMod val="65000"/>
                    <a:lumOff val="35000"/>
                  </a:prstClr>
                </a:solidFill>
                <a:latin typeface="Arial Narrow" panose="020B0606020202030204" pitchFamily="34" charset="0"/>
              </a:rPr>
              <a:t>seguridad y salud en el trabajo </a:t>
            </a:r>
          </a:p>
          <a:p>
            <a:pPr lvl="1" algn="ctr" defTabSz="385763">
              <a:defRPr/>
            </a:pPr>
            <a:r>
              <a:rPr lang="es-CO" sz="1600" b="1" dirty="0">
                <a:solidFill>
                  <a:srgbClr val="FF2481"/>
                </a:solidFill>
                <a:latin typeface="Arial Narrow" panose="020B0606020202030204" pitchFamily="34" charset="0"/>
              </a:rPr>
              <a:t>Persona Natural</a:t>
            </a:r>
          </a:p>
        </p:txBody>
      </p:sp>
      <p:grpSp>
        <p:nvGrpSpPr>
          <p:cNvPr id="30" name="Grupo 29">
            <a:extLst>
              <a:ext uri="{FF2B5EF4-FFF2-40B4-BE49-F238E27FC236}">
                <a16:creationId xmlns:a16="http://schemas.microsoft.com/office/drawing/2014/main" id="{595EEC88-15B4-AA44-A94C-966C9C85B727}"/>
              </a:ext>
            </a:extLst>
          </p:cNvPr>
          <p:cNvGrpSpPr/>
          <p:nvPr/>
        </p:nvGrpSpPr>
        <p:grpSpPr>
          <a:xfrm>
            <a:off x="1" y="-3"/>
            <a:ext cx="6858000" cy="1949117"/>
            <a:chOff x="8304" y="-15226"/>
            <a:chExt cx="12203359" cy="2386469"/>
          </a:xfrm>
        </p:grpSpPr>
        <p:cxnSp>
          <p:nvCxnSpPr>
            <p:cNvPr id="31" name="Conector recto 30">
              <a:extLst>
                <a:ext uri="{FF2B5EF4-FFF2-40B4-BE49-F238E27FC236}">
                  <a16:creationId xmlns:a16="http://schemas.microsoft.com/office/drawing/2014/main" id="{01782AC4-D15D-E7F0-2EB2-6F1505CF3657}"/>
                </a:ext>
              </a:extLst>
            </p:cNvPr>
            <p:cNvCxnSpPr>
              <a:cxnSpLocks/>
            </p:cNvCxnSpPr>
            <p:nvPr/>
          </p:nvCxnSpPr>
          <p:spPr>
            <a:xfrm flipH="1">
              <a:off x="667241" y="106196"/>
              <a:ext cx="1109339" cy="1020430"/>
            </a:xfrm>
            <a:prstGeom prst="line">
              <a:avLst/>
            </a:prstGeom>
            <a:ln>
              <a:solidFill>
                <a:srgbClr val="FF0066"/>
              </a:solidFill>
            </a:ln>
          </p:spPr>
          <p:style>
            <a:lnRef idx="1">
              <a:schemeClr val="accent1"/>
            </a:lnRef>
            <a:fillRef idx="0">
              <a:schemeClr val="accent1"/>
            </a:fillRef>
            <a:effectRef idx="0">
              <a:schemeClr val="accent1"/>
            </a:effectRef>
            <a:fontRef idx="minor">
              <a:schemeClr val="tx1"/>
            </a:fontRef>
          </p:style>
        </p:cxnSp>
        <p:sp>
          <p:nvSpPr>
            <p:cNvPr id="42" name="object 12">
              <a:extLst>
                <a:ext uri="{FF2B5EF4-FFF2-40B4-BE49-F238E27FC236}">
                  <a16:creationId xmlns:a16="http://schemas.microsoft.com/office/drawing/2014/main" id="{27BA3EDE-E533-A5A4-CF29-7153729A3F0A}"/>
                </a:ext>
              </a:extLst>
            </p:cNvPr>
            <p:cNvSpPr/>
            <p:nvPr/>
          </p:nvSpPr>
          <p:spPr>
            <a:xfrm>
              <a:off x="57685" y="150491"/>
              <a:ext cx="12153978" cy="276850"/>
            </a:xfrm>
            <a:custGeom>
              <a:avLst/>
              <a:gdLst/>
              <a:ahLst/>
              <a:cxnLst/>
              <a:rect l="l" t="t" r="r" b="b"/>
              <a:pathLst>
                <a:path w="10983595" h="250190">
                  <a:moveTo>
                    <a:pt x="0" y="0"/>
                  </a:moveTo>
                  <a:lnTo>
                    <a:pt x="49689" y="9666"/>
                  </a:lnTo>
                  <a:lnTo>
                    <a:pt x="99407" y="19108"/>
                  </a:lnTo>
                  <a:lnTo>
                    <a:pt x="149154" y="28327"/>
                  </a:lnTo>
                  <a:lnTo>
                    <a:pt x="198928" y="37326"/>
                  </a:lnTo>
                  <a:lnTo>
                    <a:pt x="248730" y="46106"/>
                  </a:lnTo>
                  <a:lnTo>
                    <a:pt x="298560" y="54669"/>
                  </a:lnTo>
                  <a:lnTo>
                    <a:pt x="348415" y="63017"/>
                  </a:lnTo>
                  <a:lnTo>
                    <a:pt x="398297" y="71153"/>
                  </a:lnTo>
                  <a:lnTo>
                    <a:pt x="448204" y="79078"/>
                  </a:lnTo>
                  <a:lnTo>
                    <a:pt x="498136" y="86794"/>
                  </a:lnTo>
                  <a:lnTo>
                    <a:pt x="548093" y="94303"/>
                  </a:lnTo>
                  <a:lnTo>
                    <a:pt x="598074" y="101607"/>
                  </a:lnTo>
                  <a:lnTo>
                    <a:pt x="648079" y="108708"/>
                  </a:lnTo>
                  <a:lnTo>
                    <a:pt x="698106" y="115608"/>
                  </a:lnTo>
                  <a:lnTo>
                    <a:pt x="748157" y="122308"/>
                  </a:lnTo>
                  <a:lnTo>
                    <a:pt x="798229" y="128812"/>
                  </a:lnTo>
                  <a:lnTo>
                    <a:pt x="848323" y="135120"/>
                  </a:lnTo>
                  <a:lnTo>
                    <a:pt x="898438" y="141235"/>
                  </a:lnTo>
                  <a:lnTo>
                    <a:pt x="948574" y="147159"/>
                  </a:lnTo>
                  <a:lnTo>
                    <a:pt x="998730" y="152894"/>
                  </a:lnTo>
                  <a:lnTo>
                    <a:pt x="1048906" y="158441"/>
                  </a:lnTo>
                  <a:lnTo>
                    <a:pt x="1099101" y="163802"/>
                  </a:lnTo>
                  <a:lnTo>
                    <a:pt x="1149315" y="168980"/>
                  </a:lnTo>
                  <a:lnTo>
                    <a:pt x="1199546" y="173977"/>
                  </a:lnTo>
                  <a:lnTo>
                    <a:pt x="1249796" y="178794"/>
                  </a:lnTo>
                  <a:lnTo>
                    <a:pt x="1300063" y="183433"/>
                  </a:lnTo>
                  <a:lnTo>
                    <a:pt x="1350347" y="187897"/>
                  </a:lnTo>
                  <a:lnTo>
                    <a:pt x="1400646" y="192186"/>
                  </a:lnTo>
                  <a:lnTo>
                    <a:pt x="1450962" y="196304"/>
                  </a:lnTo>
                  <a:lnTo>
                    <a:pt x="1501293" y="200253"/>
                  </a:lnTo>
                  <a:lnTo>
                    <a:pt x="1551639" y="204033"/>
                  </a:lnTo>
                  <a:lnTo>
                    <a:pt x="1601999" y="207648"/>
                  </a:lnTo>
                  <a:lnTo>
                    <a:pt x="1652373" y="211098"/>
                  </a:lnTo>
                  <a:lnTo>
                    <a:pt x="1702761" y="214387"/>
                  </a:lnTo>
                  <a:lnTo>
                    <a:pt x="1753161" y="217515"/>
                  </a:lnTo>
                  <a:lnTo>
                    <a:pt x="1803573" y="220486"/>
                  </a:lnTo>
                  <a:lnTo>
                    <a:pt x="1853998" y="223300"/>
                  </a:lnTo>
                  <a:lnTo>
                    <a:pt x="1904434" y="225960"/>
                  </a:lnTo>
                  <a:lnTo>
                    <a:pt x="1954881" y="228468"/>
                  </a:lnTo>
                  <a:lnTo>
                    <a:pt x="2005338" y="230825"/>
                  </a:lnTo>
                  <a:lnTo>
                    <a:pt x="2055805" y="233035"/>
                  </a:lnTo>
                  <a:lnTo>
                    <a:pt x="2106282" y="235098"/>
                  </a:lnTo>
                  <a:lnTo>
                    <a:pt x="2156767" y="237016"/>
                  </a:lnTo>
                  <a:lnTo>
                    <a:pt x="2207261" y="238792"/>
                  </a:lnTo>
                  <a:lnTo>
                    <a:pt x="2257763" y="240428"/>
                  </a:lnTo>
                  <a:lnTo>
                    <a:pt x="2308273" y="241924"/>
                  </a:lnTo>
                  <a:lnTo>
                    <a:pt x="2358789" y="243285"/>
                  </a:lnTo>
                  <a:lnTo>
                    <a:pt x="2409313" y="244510"/>
                  </a:lnTo>
                  <a:lnTo>
                    <a:pt x="2459842" y="245603"/>
                  </a:lnTo>
                  <a:lnTo>
                    <a:pt x="2510376" y="246566"/>
                  </a:lnTo>
                  <a:lnTo>
                    <a:pt x="2560916" y="247399"/>
                  </a:lnTo>
                  <a:lnTo>
                    <a:pt x="2611460" y="248106"/>
                  </a:lnTo>
                  <a:lnTo>
                    <a:pt x="2662009" y="248688"/>
                  </a:lnTo>
                  <a:lnTo>
                    <a:pt x="2712561" y="249147"/>
                  </a:lnTo>
                  <a:lnTo>
                    <a:pt x="2763116" y="249484"/>
                  </a:lnTo>
                  <a:lnTo>
                    <a:pt x="2813674" y="249703"/>
                  </a:lnTo>
                  <a:lnTo>
                    <a:pt x="2864234" y="249805"/>
                  </a:lnTo>
                  <a:lnTo>
                    <a:pt x="2914795" y="249792"/>
                  </a:lnTo>
                  <a:lnTo>
                    <a:pt x="2965358" y="249665"/>
                  </a:lnTo>
                  <a:lnTo>
                    <a:pt x="3015921" y="249428"/>
                  </a:lnTo>
                  <a:lnTo>
                    <a:pt x="3066485" y="249081"/>
                  </a:lnTo>
                  <a:lnTo>
                    <a:pt x="3117048" y="248627"/>
                  </a:lnTo>
                  <a:lnTo>
                    <a:pt x="3167611" y="248067"/>
                  </a:lnTo>
                  <a:lnTo>
                    <a:pt x="3218172" y="247404"/>
                  </a:lnTo>
                  <a:lnTo>
                    <a:pt x="3268731" y="246640"/>
                  </a:lnTo>
                  <a:lnTo>
                    <a:pt x="3319288" y="245776"/>
                  </a:lnTo>
                  <a:lnTo>
                    <a:pt x="3369843" y="244815"/>
                  </a:lnTo>
                  <a:lnTo>
                    <a:pt x="3420394" y="243758"/>
                  </a:lnTo>
                  <a:lnTo>
                    <a:pt x="3470942" y="242608"/>
                  </a:lnTo>
                  <a:lnTo>
                    <a:pt x="3521485" y="241366"/>
                  </a:lnTo>
                  <a:lnTo>
                    <a:pt x="3572024" y="240034"/>
                  </a:lnTo>
                  <a:lnTo>
                    <a:pt x="3622557" y="238614"/>
                  </a:lnTo>
                  <a:lnTo>
                    <a:pt x="3673085" y="237109"/>
                  </a:lnTo>
                  <a:lnTo>
                    <a:pt x="3723606" y="235520"/>
                  </a:lnTo>
                  <a:lnTo>
                    <a:pt x="3774121" y="233848"/>
                  </a:lnTo>
                  <a:lnTo>
                    <a:pt x="3824629" y="232097"/>
                  </a:lnTo>
                  <a:lnTo>
                    <a:pt x="3875130" y="230268"/>
                  </a:lnTo>
                  <a:lnTo>
                    <a:pt x="3925622" y="228363"/>
                  </a:lnTo>
                  <a:lnTo>
                    <a:pt x="3976105" y="226384"/>
                  </a:lnTo>
                  <a:lnTo>
                    <a:pt x="4026580" y="224333"/>
                  </a:lnTo>
                  <a:lnTo>
                    <a:pt x="4077045" y="222212"/>
                  </a:lnTo>
                  <a:lnTo>
                    <a:pt x="4127500" y="220022"/>
                  </a:lnTo>
                  <a:lnTo>
                    <a:pt x="4177944" y="217766"/>
                  </a:lnTo>
                  <a:lnTo>
                    <a:pt x="4228560" y="215441"/>
                  </a:lnTo>
                  <a:lnTo>
                    <a:pt x="4279174" y="213058"/>
                  </a:lnTo>
                  <a:lnTo>
                    <a:pt x="4329787" y="210619"/>
                  </a:lnTo>
                  <a:lnTo>
                    <a:pt x="4380399" y="208128"/>
                  </a:lnTo>
                  <a:lnTo>
                    <a:pt x="4431009" y="205585"/>
                  </a:lnTo>
                  <a:lnTo>
                    <a:pt x="4481618" y="202994"/>
                  </a:lnTo>
                  <a:lnTo>
                    <a:pt x="4532226" y="200356"/>
                  </a:lnTo>
                  <a:lnTo>
                    <a:pt x="4582833" y="197673"/>
                  </a:lnTo>
                  <a:lnTo>
                    <a:pt x="4633439" y="194948"/>
                  </a:lnTo>
                  <a:lnTo>
                    <a:pt x="4684044" y="192182"/>
                  </a:lnTo>
                  <a:lnTo>
                    <a:pt x="4734648" y="189378"/>
                  </a:lnTo>
                  <a:lnTo>
                    <a:pt x="4785251" y="186539"/>
                  </a:lnTo>
                  <a:lnTo>
                    <a:pt x="4835854" y="183665"/>
                  </a:lnTo>
                  <a:lnTo>
                    <a:pt x="4886456" y="180760"/>
                  </a:lnTo>
                  <a:lnTo>
                    <a:pt x="4937057" y="177825"/>
                  </a:lnTo>
                  <a:lnTo>
                    <a:pt x="4987657" y="174863"/>
                  </a:lnTo>
                  <a:lnTo>
                    <a:pt x="5038257" y="171876"/>
                  </a:lnTo>
                  <a:lnTo>
                    <a:pt x="5088857" y="168865"/>
                  </a:lnTo>
                  <a:lnTo>
                    <a:pt x="5139456" y="165834"/>
                  </a:lnTo>
                  <a:lnTo>
                    <a:pt x="5190055" y="162784"/>
                  </a:lnTo>
                  <a:lnTo>
                    <a:pt x="5240653" y="159717"/>
                  </a:lnTo>
                  <a:lnTo>
                    <a:pt x="5291251" y="156636"/>
                  </a:lnTo>
                  <a:lnTo>
                    <a:pt x="5341850" y="153542"/>
                  </a:lnTo>
                  <a:lnTo>
                    <a:pt x="5392447" y="150439"/>
                  </a:lnTo>
                  <a:lnTo>
                    <a:pt x="5443045" y="147327"/>
                  </a:lnTo>
                  <a:lnTo>
                    <a:pt x="5493643" y="144209"/>
                  </a:lnTo>
                  <a:lnTo>
                    <a:pt x="5544241" y="141087"/>
                  </a:lnTo>
                  <a:lnTo>
                    <a:pt x="5594840" y="137964"/>
                  </a:lnTo>
                  <a:lnTo>
                    <a:pt x="5645438" y="134842"/>
                  </a:lnTo>
                  <a:lnTo>
                    <a:pt x="5696036" y="131722"/>
                  </a:lnTo>
                  <a:lnTo>
                    <a:pt x="5746635" y="128607"/>
                  </a:lnTo>
                  <a:lnTo>
                    <a:pt x="5797235" y="125499"/>
                  </a:lnTo>
                  <a:lnTo>
                    <a:pt x="5847834" y="122401"/>
                  </a:lnTo>
                  <a:lnTo>
                    <a:pt x="5898435" y="119313"/>
                  </a:lnTo>
                  <a:lnTo>
                    <a:pt x="5949035" y="116239"/>
                  </a:lnTo>
                  <a:lnTo>
                    <a:pt x="5999637" y="113181"/>
                  </a:lnTo>
                  <a:lnTo>
                    <a:pt x="6050239" y="110141"/>
                  </a:lnTo>
                  <a:lnTo>
                    <a:pt x="6100842" y="107120"/>
                  </a:lnTo>
                  <a:lnTo>
                    <a:pt x="6151445" y="104121"/>
                  </a:lnTo>
                  <a:lnTo>
                    <a:pt x="6202050" y="101147"/>
                  </a:lnTo>
                  <a:lnTo>
                    <a:pt x="6252655" y="98199"/>
                  </a:lnTo>
                  <a:lnTo>
                    <a:pt x="6303261" y="95280"/>
                  </a:lnTo>
                  <a:lnTo>
                    <a:pt x="6353869" y="92391"/>
                  </a:lnTo>
                  <a:lnTo>
                    <a:pt x="6404477" y="89535"/>
                  </a:lnTo>
                  <a:lnTo>
                    <a:pt x="6455087" y="86714"/>
                  </a:lnTo>
                  <a:lnTo>
                    <a:pt x="6505698" y="83930"/>
                  </a:lnTo>
                  <a:lnTo>
                    <a:pt x="6556310" y="81185"/>
                  </a:lnTo>
                  <a:lnTo>
                    <a:pt x="6606924" y="78482"/>
                  </a:lnTo>
                  <a:lnTo>
                    <a:pt x="6657539" y="75822"/>
                  </a:lnTo>
                  <a:lnTo>
                    <a:pt x="6708155" y="73208"/>
                  </a:lnTo>
                  <a:lnTo>
                    <a:pt x="6758773" y="70642"/>
                  </a:lnTo>
                  <a:lnTo>
                    <a:pt x="6809392" y="68126"/>
                  </a:lnTo>
                  <a:lnTo>
                    <a:pt x="6860014" y="65662"/>
                  </a:lnTo>
                  <a:lnTo>
                    <a:pt x="6910637" y="63253"/>
                  </a:lnTo>
                  <a:lnTo>
                    <a:pt x="6961261" y="60900"/>
                  </a:lnTo>
                  <a:lnTo>
                    <a:pt x="7011888" y="58605"/>
                  </a:lnTo>
                  <a:lnTo>
                    <a:pt x="7062516" y="56372"/>
                  </a:lnTo>
                  <a:lnTo>
                    <a:pt x="7113146" y="54201"/>
                  </a:lnTo>
                  <a:lnTo>
                    <a:pt x="7163779" y="52095"/>
                  </a:lnTo>
                  <a:lnTo>
                    <a:pt x="7214413" y="50057"/>
                  </a:lnTo>
                  <a:lnTo>
                    <a:pt x="7265049" y="48087"/>
                  </a:lnTo>
                  <a:lnTo>
                    <a:pt x="7315688" y="46190"/>
                  </a:lnTo>
                  <a:lnTo>
                    <a:pt x="7366329" y="44366"/>
                  </a:lnTo>
                  <a:lnTo>
                    <a:pt x="7416972" y="42618"/>
                  </a:lnTo>
                  <a:lnTo>
                    <a:pt x="7467618" y="40948"/>
                  </a:lnTo>
                  <a:lnTo>
                    <a:pt x="7518266" y="39358"/>
                  </a:lnTo>
                  <a:lnTo>
                    <a:pt x="7568917" y="37850"/>
                  </a:lnTo>
                  <a:lnTo>
                    <a:pt x="7619570" y="36426"/>
                  </a:lnTo>
                  <a:lnTo>
                    <a:pt x="7670226" y="35090"/>
                  </a:lnTo>
                  <a:lnTo>
                    <a:pt x="7720884" y="33842"/>
                  </a:lnTo>
                  <a:lnTo>
                    <a:pt x="7771545" y="32684"/>
                  </a:lnTo>
                  <a:lnTo>
                    <a:pt x="7822209" y="31620"/>
                  </a:lnTo>
                  <a:lnTo>
                    <a:pt x="7872876" y="30651"/>
                  </a:lnTo>
                  <a:lnTo>
                    <a:pt x="7923546" y="29780"/>
                  </a:lnTo>
                  <a:lnTo>
                    <a:pt x="7974218" y="29007"/>
                  </a:lnTo>
                  <a:lnTo>
                    <a:pt x="8024894" y="28337"/>
                  </a:lnTo>
                  <a:lnTo>
                    <a:pt x="8075573" y="27770"/>
                  </a:lnTo>
                  <a:lnTo>
                    <a:pt x="8126255" y="27309"/>
                  </a:lnTo>
                  <a:lnTo>
                    <a:pt x="8176940" y="26956"/>
                  </a:lnTo>
                  <a:lnTo>
                    <a:pt x="8227629" y="26714"/>
                  </a:lnTo>
                  <a:lnTo>
                    <a:pt x="8278321" y="26584"/>
                  </a:lnTo>
                  <a:lnTo>
                    <a:pt x="8329016" y="26568"/>
                  </a:lnTo>
                  <a:lnTo>
                    <a:pt x="8379715" y="26669"/>
                  </a:lnTo>
                  <a:lnTo>
                    <a:pt x="8430417" y="26889"/>
                  </a:lnTo>
                  <a:lnTo>
                    <a:pt x="8481123" y="27229"/>
                  </a:lnTo>
                  <a:lnTo>
                    <a:pt x="8531832" y="27693"/>
                  </a:lnTo>
                  <a:lnTo>
                    <a:pt x="8582545" y="28282"/>
                  </a:lnTo>
                  <a:lnTo>
                    <a:pt x="8633224" y="28998"/>
                  </a:lnTo>
                  <a:lnTo>
                    <a:pt x="8683903" y="29845"/>
                  </a:lnTo>
                  <a:lnTo>
                    <a:pt x="8734579" y="30826"/>
                  </a:lnTo>
                  <a:lnTo>
                    <a:pt x="8785254" y="31942"/>
                  </a:lnTo>
                  <a:lnTo>
                    <a:pt x="8835926" y="33196"/>
                  </a:lnTo>
                  <a:lnTo>
                    <a:pt x="8886595" y="34590"/>
                  </a:lnTo>
                  <a:lnTo>
                    <a:pt x="8937260" y="36127"/>
                  </a:lnTo>
                  <a:lnTo>
                    <a:pt x="8987920" y="37809"/>
                  </a:lnTo>
                  <a:lnTo>
                    <a:pt x="9038576" y="39637"/>
                  </a:lnTo>
                  <a:lnTo>
                    <a:pt x="9089225" y="41615"/>
                  </a:lnTo>
                  <a:lnTo>
                    <a:pt x="9139869" y="43744"/>
                  </a:lnTo>
                  <a:lnTo>
                    <a:pt x="9190505" y="46027"/>
                  </a:lnTo>
                  <a:lnTo>
                    <a:pt x="9241134" y="48466"/>
                  </a:lnTo>
                  <a:lnTo>
                    <a:pt x="9291755" y="51064"/>
                  </a:lnTo>
                  <a:lnTo>
                    <a:pt x="9342368" y="53821"/>
                  </a:lnTo>
                  <a:lnTo>
                    <a:pt x="9392971" y="56742"/>
                  </a:lnTo>
                  <a:lnTo>
                    <a:pt x="9443564" y="59827"/>
                  </a:lnTo>
                  <a:lnTo>
                    <a:pt x="9494147" y="63080"/>
                  </a:lnTo>
                  <a:lnTo>
                    <a:pt x="9544718" y="66502"/>
                  </a:lnTo>
                  <a:lnTo>
                    <a:pt x="9595278" y="70095"/>
                  </a:lnTo>
                  <a:lnTo>
                    <a:pt x="9645826" y="73863"/>
                  </a:lnTo>
                  <a:lnTo>
                    <a:pt x="9696361" y="77807"/>
                  </a:lnTo>
                  <a:lnTo>
                    <a:pt x="9746882" y="81929"/>
                  </a:lnTo>
                  <a:lnTo>
                    <a:pt x="9797389" y="86233"/>
                  </a:lnTo>
                  <a:lnTo>
                    <a:pt x="9847813" y="90712"/>
                  </a:lnTo>
                  <a:lnTo>
                    <a:pt x="9898221" y="95375"/>
                  </a:lnTo>
                  <a:lnTo>
                    <a:pt x="9948611" y="100225"/>
                  </a:lnTo>
                  <a:lnTo>
                    <a:pt x="9998982" y="105263"/>
                  </a:lnTo>
                  <a:lnTo>
                    <a:pt x="10049333" y="110491"/>
                  </a:lnTo>
                  <a:lnTo>
                    <a:pt x="10099662" y="115912"/>
                  </a:lnTo>
                  <a:lnTo>
                    <a:pt x="10140307" y="120440"/>
                  </a:lnTo>
                  <a:lnTo>
                    <a:pt x="10180939" y="125091"/>
                  </a:lnTo>
                  <a:lnTo>
                    <a:pt x="10221556" y="129871"/>
                  </a:lnTo>
                  <a:lnTo>
                    <a:pt x="10262158" y="134785"/>
                  </a:lnTo>
                  <a:lnTo>
                    <a:pt x="10314349" y="141287"/>
                  </a:lnTo>
                  <a:lnTo>
                    <a:pt x="10331742" y="143510"/>
                  </a:lnTo>
                  <a:lnTo>
                    <a:pt x="10335920" y="144043"/>
                  </a:lnTo>
                  <a:lnTo>
                    <a:pt x="10345267" y="145135"/>
                  </a:lnTo>
                  <a:lnTo>
                    <a:pt x="10354691" y="146215"/>
                  </a:lnTo>
                  <a:lnTo>
                    <a:pt x="10405692" y="152482"/>
                  </a:lnTo>
                  <a:lnTo>
                    <a:pt x="10456672" y="159279"/>
                  </a:lnTo>
                  <a:lnTo>
                    <a:pt x="10507626" y="166560"/>
                  </a:lnTo>
                  <a:lnTo>
                    <a:pt x="10558547" y="174280"/>
                  </a:lnTo>
                  <a:lnTo>
                    <a:pt x="10609430" y="182395"/>
                  </a:lnTo>
                  <a:lnTo>
                    <a:pt x="10660268" y="190858"/>
                  </a:lnTo>
                  <a:lnTo>
                    <a:pt x="10711057" y="199626"/>
                  </a:lnTo>
                  <a:lnTo>
                    <a:pt x="10761789" y="208653"/>
                  </a:lnTo>
                  <a:lnTo>
                    <a:pt x="10812458" y="217895"/>
                  </a:lnTo>
                  <a:lnTo>
                    <a:pt x="10863060" y="227306"/>
                  </a:lnTo>
                  <a:lnTo>
                    <a:pt x="10913588" y="236841"/>
                  </a:lnTo>
                  <a:lnTo>
                    <a:pt x="10964037" y="246456"/>
                  </a:lnTo>
                  <a:lnTo>
                    <a:pt x="10970437" y="247688"/>
                  </a:lnTo>
                  <a:lnTo>
                    <a:pt x="10976902" y="248691"/>
                  </a:lnTo>
                  <a:lnTo>
                    <a:pt x="10983379" y="249580"/>
                  </a:lnTo>
                </a:path>
              </a:pathLst>
            </a:custGeom>
            <a:ln w="28575">
              <a:solidFill>
                <a:srgbClr val="E43A83">
                  <a:alpha val="52000"/>
                </a:srgbClr>
              </a:solidFill>
            </a:ln>
          </p:spPr>
          <p:txBody>
            <a:bodyPr wrap="square" lIns="0" tIns="0" rIns="0" bIns="0" rtlCol="0"/>
            <a:lstStyle/>
            <a:p>
              <a:pPr marL="0" marR="0" lvl="0" indent="0" algn="l" defTabSz="1213226" rtl="0" eaLnBrk="1" fontAlgn="auto" latinLnBrk="0" hangingPunct="1">
                <a:lnSpc>
                  <a:spcPct val="100000"/>
                </a:lnSpc>
                <a:spcBef>
                  <a:spcPts val="0"/>
                </a:spcBef>
                <a:spcAft>
                  <a:spcPts val="0"/>
                </a:spcAft>
                <a:buClrTx/>
                <a:buSzTx/>
                <a:buFontTx/>
                <a:buNone/>
                <a:tabLst/>
                <a:defRPr/>
              </a:pPr>
              <a:endParaRPr kumimoji="0" sz="1992" b="0" i="0" u="none" strike="noStrike" kern="1200" cap="none" spc="0" normalizeH="0" baseline="0" noProof="0" dirty="0">
                <a:ln>
                  <a:noFill/>
                </a:ln>
                <a:solidFill>
                  <a:srgbClr val="FFFFFF"/>
                </a:solidFill>
                <a:effectLst/>
                <a:uLnTx/>
                <a:uFillTx/>
                <a:latin typeface="Arial"/>
                <a:ea typeface="+mn-ea"/>
                <a:cs typeface="+mn-cs"/>
              </a:endParaRPr>
            </a:p>
          </p:txBody>
        </p:sp>
        <p:pic>
          <p:nvPicPr>
            <p:cNvPr id="43" name="Imagen 42">
              <a:extLst>
                <a:ext uri="{FF2B5EF4-FFF2-40B4-BE49-F238E27FC236}">
                  <a16:creationId xmlns:a16="http://schemas.microsoft.com/office/drawing/2014/main" id="{D89A06FD-4065-2C3D-059E-0B6C4E3B79A4}"/>
                </a:ext>
              </a:extLst>
            </p:cNvPr>
            <p:cNvPicPr>
              <a:picLocks noChangeAspect="1"/>
            </p:cNvPicPr>
            <p:nvPr/>
          </p:nvPicPr>
          <p:blipFill rotWithShape="1">
            <a:blip r:embed="rId2" cstate="hqprint">
              <a:extLst>
                <a:ext uri="{28A0092B-C50C-407E-A947-70E740481C1C}">
                  <a14:useLocalDpi xmlns:a14="http://schemas.microsoft.com/office/drawing/2010/main" val="0"/>
                </a:ext>
              </a:extLst>
            </a:blip>
            <a:srcRect l="37699"/>
            <a:stretch/>
          </p:blipFill>
          <p:spPr>
            <a:xfrm rot="10800000" flipH="1">
              <a:off x="8304" y="-15226"/>
              <a:ext cx="2381107" cy="2386469"/>
            </a:xfrm>
            <a:prstGeom prst="rect">
              <a:avLst/>
            </a:prstGeom>
          </p:spPr>
        </p:pic>
      </p:grpSp>
      <p:grpSp>
        <p:nvGrpSpPr>
          <p:cNvPr id="44" name="Grupo 43">
            <a:extLst>
              <a:ext uri="{FF2B5EF4-FFF2-40B4-BE49-F238E27FC236}">
                <a16:creationId xmlns:a16="http://schemas.microsoft.com/office/drawing/2014/main" id="{76316F39-E04E-2E87-454B-C200B1F8ABA8}"/>
              </a:ext>
            </a:extLst>
          </p:cNvPr>
          <p:cNvGrpSpPr/>
          <p:nvPr/>
        </p:nvGrpSpPr>
        <p:grpSpPr>
          <a:xfrm>
            <a:off x="2871043" y="115876"/>
            <a:ext cx="630485" cy="623886"/>
            <a:chOff x="725735" y="5968416"/>
            <a:chExt cx="630485" cy="623886"/>
          </a:xfrm>
          <a:solidFill>
            <a:srgbClr val="FFC000"/>
          </a:solidFill>
        </p:grpSpPr>
        <p:sp>
          <p:nvSpPr>
            <p:cNvPr id="45" name="object 6">
              <a:extLst>
                <a:ext uri="{FF2B5EF4-FFF2-40B4-BE49-F238E27FC236}">
                  <a16:creationId xmlns:a16="http://schemas.microsoft.com/office/drawing/2014/main" id="{78318EEB-D41C-3972-6B73-B3AE95D80B2B}"/>
                </a:ext>
              </a:extLst>
            </p:cNvPr>
            <p:cNvSpPr/>
            <p:nvPr/>
          </p:nvSpPr>
          <p:spPr>
            <a:xfrm>
              <a:off x="725735" y="5968416"/>
              <a:ext cx="630485" cy="623886"/>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grp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dirty="0">
                <a:ln>
                  <a:noFill/>
                </a:ln>
                <a:solidFill>
                  <a:prstClr val="black"/>
                </a:solidFill>
                <a:effectLst/>
                <a:uLnTx/>
                <a:uFillTx/>
                <a:latin typeface="Arial Narrow" panose="020B0606020202030204" pitchFamily="34" charset="0"/>
                <a:ea typeface="+mn-ea"/>
                <a:cs typeface="+mn-cs"/>
              </a:endParaRPr>
            </a:p>
          </p:txBody>
        </p:sp>
        <p:sp>
          <p:nvSpPr>
            <p:cNvPr id="46" name="object 8">
              <a:extLst>
                <a:ext uri="{FF2B5EF4-FFF2-40B4-BE49-F238E27FC236}">
                  <a16:creationId xmlns:a16="http://schemas.microsoft.com/office/drawing/2014/main" id="{0B4BCCC4-9844-4B63-00D3-E8F18A994D01}"/>
                </a:ext>
              </a:extLst>
            </p:cNvPr>
            <p:cNvSpPr txBox="1"/>
            <p:nvPr/>
          </p:nvSpPr>
          <p:spPr>
            <a:xfrm>
              <a:off x="917722" y="5985491"/>
              <a:ext cx="152044" cy="559949"/>
            </a:xfrm>
            <a:prstGeom prst="rect">
              <a:avLst/>
            </a:prstGeom>
            <a:grpFill/>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lang="es-MX" sz="3600" b="1" i="0" u="none" strike="noStrike" kern="1200" cap="none" spc="2" normalizeH="0" baseline="0" noProof="0" dirty="0">
                  <a:ln>
                    <a:noFill/>
                  </a:ln>
                  <a:solidFill>
                    <a:srgbClr val="FFFFFF"/>
                  </a:solidFill>
                  <a:effectLst/>
                  <a:uLnTx/>
                  <a:uFillTx/>
                  <a:latin typeface="Arial Narrow" panose="020B0606020202030204" pitchFamily="34" charset="0"/>
                  <a:ea typeface="+mn-ea"/>
                  <a:cs typeface="Arial"/>
                </a:rPr>
                <a:t>3</a:t>
              </a:r>
              <a:endParaRPr kumimoji="0" sz="3600" b="0" i="0" u="none" strike="noStrike" kern="1200" cap="none" spc="0" normalizeH="0" baseline="0" noProof="0" dirty="0">
                <a:ln>
                  <a:noFill/>
                </a:ln>
                <a:solidFill>
                  <a:prstClr val="black"/>
                </a:solidFill>
                <a:effectLst/>
                <a:uLnTx/>
                <a:uFillTx/>
                <a:latin typeface="Arial Narrow" panose="020B0606020202030204" pitchFamily="34" charset="0"/>
                <a:ea typeface="+mn-ea"/>
                <a:cs typeface="Arial"/>
              </a:endParaRPr>
            </a:p>
          </p:txBody>
        </p:sp>
      </p:grpSp>
    </p:spTree>
    <p:extLst>
      <p:ext uri="{BB962C8B-B14F-4D97-AF65-F5344CB8AC3E}">
        <p14:creationId xmlns:p14="http://schemas.microsoft.com/office/powerpoint/2010/main" val="202786814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42" name="Grupo 41">
            <a:extLst>
              <a:ext uri="{FF2B5EF4-FFF2-40B4-BE49-F238E27FC236}">
                <a16:creationId xmlns:a16="http://schemas.microsoft.com/office/drawing/2014/main" id="{916D01E2-B0C4-7938-1620-CA2BED9E791D}"/>
              </a:ext>
            </a:extLst>
          </p:cNvPr>
          <p:cNvGrpSpPr/>
          <p:nvPr/>
        </p:nvGrpSpPr>
        <p:grpSpPr>
          <a:xfrm>
            <a:off x="1" y="-3"/>
            <a:ext cx="6858000" cy="1949117"/>
            <a:chOff x="8304" y="-15226"/>
            <a:chExt cx="12203359" cy="2386469"/>
          </a:xfrm>
        </p:grpSpPr>
        <p:cxnSp>
          <p:nvCxnSpPr>
            <p:cNvPr id="47" name="Conector recto 46">
              <a:extLst>
                <a:ext uri="{FF2B5EF4-FFF2-40B4-BE49-F238E27FC236}">
                  <a16:creationId xmlns:a16="http://schemas.microsoft.com/office/drawing/2014/main" id="{B68F6630-F768-5E80-027F-4287A25D05C4}"/>
                </a:ext>
              </a:extLst>
            </p:cNvPr>
            <p:cNvCxnSpPr>
              <a:cxnSpLocks/>
            </p:cNvCxnSpPr>
            <p:nvPr/>
          </p:nvCxnSpPr>
          <p:spPr>
            <a:xfrm flipH="1">
              <a:off x="667241" y="106196"/>
              <a:ext cx="1109339" cy="1020430"/>
            </a:xfrm>
            <a:prstGeom prst="line">
              <a:avLst/>
            </a:prstGeom>
            <a:ln>
              <a:solidFill>
                <a:srgbClr val="FF0066"/>
              </a:solidFill>
            </a:ln>
          </p:spPr>
          <p:style>
            <a:lnRef idx="1">
              <a:schemeClr val="accent1"/>
            </a:lnRef>
            <a:fillRef idx="0">
              <a:schemeClr val="accent1"/>
            </a:fillRef>
            <a:effectRef idx="0">
              <a:schemeClr val="accent1"/>
            </a:effectRef>
            <a:fontRef idx="minor">
              <a:schemeClr val="tx1"/>
            </a:fontRef>
          </p:style>
        </p:cxnSp>
        <p:sp>
          <p:nvSpPr>
            <p:cNvPr id="48" name="object 12">
              <a:extLst>
                <a:ext uri="{FF2B5EF4-FFF2-40B4-BE49-F238E27FC236}">
                  <a16:creationId xmlns:a16="http://schemas.microsoft.com/office/drawing/2014/main" id="{A1B4319A-653A-7DBA-14B9-413B02EA30DC}"/>
                </a:ext>
              </a:extLst>
            </p:cNvPr>
            <p:cNvSpPr/>
            <p:nvPr/>
          </p:nvSpPr>
          <p:spPr>
            <a:xfrm>
              <a:off x="57685" y="150491"/>
              <a:ext cx="12153978" cy="276850"/>
            </a:xfrm>
            <a:custGeom>
              <a:avLst/>
              <a:gdLst/>
              <a:ahLst/>
              <a:cxnLst/>
              <a:rect l="l" t="t" r="r" b="b"/>
              <a:pathLst>
                <a:path w="10983595" h="250190">
                  <a:moveTo>
                    <a:pt x="0" y="0"/>
                  </a:moveTo>
                  <a:lnTo>
                    <a:pt x="49689" y="9666"/>
                  </a:lnTo>
                  <a:lnTo>
                    <a:pt x="99407" y="19108"/>
                  </a:lnTo>
                  <a:lnTo>
                    <a:pt x="149154" y="28327"/>
                  </a:lnTo>
                  <a:lnTo>
                    <a:pt x="198928" y="37326"/>
                  </a:lnTo>
                  <a:lnTo>
                    <a:pt x="248730" y="46106"/>
                  </a:lnTo>
                  <a:lnTo>
                    <a:pt x="298560" y="54669"/>
                  </a:lnTo>
                  <a:lnTo>
                    <a:pt x="348415" y="63017"/>
                  </a:lnTo>
                  <a:lnTo>
                    <a:pt x="398297" y="71153"/>
                  </a:lnTo>
                  <a:lnTo>
                    <a:pt x="448204" y="79078"/>
                  </a:lnTo>
                  <a:lnTo>
                    <a:pt x="498136" y="86794"/>
                  </a:lnTo>
                  <a:lnTo>
                    <a:pt x="548093" y="94303"/>
                  </a:lnTo>
                  <a:lnTo>
                    <a:pt x="598074" y="101607"/>
                  </a:lnTo>
                  <a:lnTo>
                    <a:pt x="648079" y="108708"/>
                  </a:lnTo>
                  <a:lnTo>
                    <a:pt x="698106" y="115608"/>
                  </a:lnTo>
                  <a:lnTo>
                    <a:pt x="748157" y="122308"/>
                  </a:lnTo>
                  <a:lnTo>
                    <a:pt x="798229" y="128812"/>
                  </a:lnTo>
                  <a:lnTo>
                    <a:pt x="848323" y="135120"/>
                  </a:lnTo>
                  <a:lnTo>
                    <a:pt x="898438" y="141235"/>
                  </a:lnTo>
                  <a:lnTo>
                    <a:pt x="948574" y="147159"/>
                  </a:lnTo>
                  <a:lnTo>
                    <a:pt x="998730" y="152894"/>
                  </a:lnTo>
                  <a:lnTo>
                    <a:pt x="1048906" y="158441"/>
                  </a:lnTo>
                  <a:lnTo>
                    <a:pt x="1099101" y="163802"/>
                  </a:lnTo>
                  <a:lnTo>
                    <a:pt x="1149315" y="168980"/>
                  </a:lnTo>
                  <a:lnTo>
                    <a:pt x="1199546" y="173977"/>
                  </a:lnTo>
                  <a:lnTo>
                    <a:pt x="1249796" y="178794"/>
                  </a:lnTo>
                  <a:lnTo>
                    <a:pt x="1300063" y="183433"/>
                  </a:lnTo>
                  <a:lnTo>
                    <a:pt x="1350347" y="187897"/>
                  </a:lnTo>
                  <a:lnTo>
                    <a:pt x="1400646" y="192186"/>
                  </a:lnTo>
                  <a:lnTo>
                    <a:pt x="1450962" y="196304"/>
                  </a:lnTo>
                  <a:lnTo>
                    <a:pt x="1501293" y="200253"/>
                  </a:lnTo>
                  <a:lnTo>
                    <a:pt x="1551639" y="204033"/>
                  </a:lnTo>
                  <a:lnTo>
                    <a:pt x="1601999" y="207648"/>
                  </a:lnTo>
                  <a:lnTo>
                    <a:pt x="1652373" y="211098"/>
                  </a:lnTo>
                  <a:lnTo>
                    <a:pt x="1702761" y="214387"/>
                  </a:lnTo>
                  <a:lnTo>
                    <a:pt x="1753161" y="217515"/>
                  </a:lnTo>
                  <a:lnTo>
                    <a:pt x="1803573" y="220486"/>
                  </a:lnTo>
                  <a:lnTo>
                    <a:pt x="1853998" y="223300"/>
                  </a:lnTo>
                  <a:lnTo>
                    <a:pt x="1904434" y="225960"/>
                  </a:lnTo>
                  <a:lnTo>
                    <a:pt x="1954881" y="228468"/>
                  </a:lnTo>
                  <a:lnTo>
                    <a:pt x="2005338" y="230825"/>
                  </a:lnTo>
                  <a:lnTo>
                    <a:pt x="2055805" y="233035"/>
                  </a:lnTo>
                  <a:lnTo>
                    <a:pt x="2106282" y="235098"/>
                  </a:lnTo>
                  <a:lnTo>
                    <a:pt x="2156767" y="237016"/>
                  </a:lnTo>
                  <a:lnTo>
                    <a:pt x="2207261" y="238792"/>
                  </a:lnTo>
                  <a:lnTo>
                    <a:pt x="2257763" y="240428"/>
                  </a:lnTo>
                  <a:lnTo>
                    <a:pt x="2308273" y="241924"/>
                  </a:lnTo>
                  <a:lnTo>
                    <a:pt x="2358789" y="243285"/>
                  </a:lnTo>
                  <a:lnTo>
                    <a:pt x="2409313" y="244510"/>
                  </a:lnTo>
                  <a:lnTo>
                    <a:pt x="2459842" y="245603"/>
                  </a:lnTo>
                  <a:lnTo>
                    <a:pt x="2510376" y="246566"/>
                  </a:lnTo>
                  <a:lnTo>
                    <a:pt x="2560916" y="247399"/>
                  </a:lnTo>
                  <a:lnTo>
                    <a:pt x="2611460" y="248106"/>
                  </a:lnTo>
                  <a:lnTo>
                    <a:pt x="2662009" y="248688"/>
                  </a:lnTo>
                  <a:lnTo>
                    <a:pt x="2712561" y="249147"/>
                  </a:lnTo>
                  <a:lnTo>
                    <a:pt x="2763116" y="249484"/>
                  </a:lnTo>
                  <a:lnTo>
                    <a:pt x="2813674" y="249703"/>
                  </a:lnTo>
                  <a:lnTo>
                    <a:pt x="2864234" y="249805"/>
                  </a:lnTo>
                  <a:lnTo>
                    <a:pt x="2914795" y="249792"/>
                  </a:lnTo>
                  <a:lnTo>
                    <a:pt x="2965358" y="249665"/>
                  </a:lnTo>
                  <a:lnTo>
                    <a:pt x="3015921" y="249428"/>
                  </a:lnTo>
                  <a:lnTo>
                    <a:pt x="3066485" y="249081"/>
                  </a:lnTo>
                  <a:lnTo>
                    <a:pt x="3117048" y="248627"/>
                  </a:lnTo>
                  <a:lnTo>
                    <a:pt x="3167611" y="248067"/>
                  </a:lnTo>
                  <a:lnTo>
                    <a:pt x="3218172" y="247404"/>
                  </a:lnTo>
                  <a:lnTo>
                    <a:pt x="3268731" y="246640"/>
                  </a:lnTo>
                  <a:lnTo>
                    <a:pt x="3319288" y="245776"/>
                  </a:lnTo>
                  <a:lnTo>
                    <a:pt x="3369843" y="244815"/>
                  </a:lnTo>
                  <a:lnTo>
                    <a:pt x="3420394" y="243758"/>
                  </a:lnTo>
                  <a:lnTo>
                    <a:pt x="3470942" y="242608"/>
                  </a:lnTo>
                  <a:lnTo>
                    <a:pt x="3521485" y="241366"/>
                  </a:lnTo>
                  <a:lnTo>
                    <a:pt x="3572024" y="240034"/>
                  </a:lnTo>
                  <a:lnTo>
                    <a:pt x="3622557" y="238614"/>
                  </a:lnTo>
                  <a:lnTo>
                    <a:pt x="3673085" y="237109"/>
                  </a:lnTo>
                  <a:lnTo>
                    <a:pt x="3723606" y="235520"/>
                  </a:lnTo>
                  <a:lnTo>
                    <a:pt x="3774121" y="233848"/>
                  </a:lnTo>
                  <a:lnTo>
                    <a:pt x="3824629" y="232097"/>
                  </a:lnTo>
                  <a:lnTo>
                    <a:pt x="3875130" y="230268"/>
                  </a:lnTo>
                  <a:lnTo>
                    <a:pt x="3925622" y="228363"/>
                  </a:lnTo>
                  <a:lnTo>
                    <a:pt x="3976105" y="226384"/>
                  </a:lnTo>
                  <a:lnTo>
                    <a:pt x="4026580" y="224333"/>
                  </a:lnTo>
                  <a:lnTo>
                    <a:pt x="4077045" y="222212"/>
                  </a:lnTo>
                  <a:lnTo>
                    <a:pt x="4127500" y="220022"/>
                  </a:lnTo>
                  <a:lnTo>
                    <a:pt x="4177944" y="217766"/>
                  </a:lnTo>
                  <a:lnTo>
                    <a:pt x="4228560" y="215441"/>
                  </a:lnTo>
                  <a:lnTo>
                    <a:pt x="4279174" y="213058"/>
                  </a:lnTo>
                  <a:lnTo>
                    <a:pt x="4329787" y="210619"/>
                  </a:lnTo>
                  <a:lnTo>
                    <a:pt x="4380399" y="208128"/>
                  </a:lnTo>
                  <a:lnTo>
                    <a:pt x="4431009" y="205585"/>
                  </a:lnTo>
                  <a:lnTo>
                    <a:pt x="4481618" y="202994"/>
                  </a:lnTo>
                  <a:lnTo>
                    <a:pt x="4532226" y="200356"/>
                  </a:lnTo>
                  <a:lnTo>
                    <a:pt x="4582833" y="197673"/>
                  </a:lnTo>
                  <a:lnTo>
                    <a:pt x="4633439" y="194948"/>
                  </a:lnTo>
                  <a:lnTo>
                    <a:pt x="4684044" y="192182"/>
                  </a:lnTo>
                  <a:lnTo>
                    <a:pt x="4734648" y="189378"/>
                  </a:lnTo>
                  <a:lnTo>
                    <a:pt x="4785251" y="186539"/>
                  </a:lnTo>
                  <a:lnTo>
                    <a:pt x="4835854" y="183665"/>
                  </a:lnTo>
                  <a:lnTo>
                    <a:pt x="4886456" y="180760"/>
                  </a:lnTo>
                  <a:lnTo>
                    <a:pt x="4937057" y="177825"/>
                  </a:lnTo>
                  <a:lnTo>
                    <a:pt x="4987657" y="174863"/>
                  </a:lnTo>
                  <a:lnTo>
                    <a:pt x="5038257" y="171876"/>
                  </a:lnTo>
                  <a:lnTo>
                    <a:pt x="5088857" y="168865"/>
                  </a:lnTo>
                  <a:lnTo>
                    <a:pt x="5139456" y="165834"/>
                  </a:lnTo>
                  <a:lnTo>
                    <a:pt x="5190055" y="162784"/>
                  </a:lnTo>
                  <a:lnTo>
                    <a:pt x="5240653" y="159717"/>
                  </a:lnTo>
                  <a:lnTo>
                    <a:pt x="5291251" y="156636"/>
                  </a:lnTo>
                  <a:lnTo>
                    <a:pt x="5341850" y="153542"/>
                  </a:lnTo>
                  <a:lnTo>
                    <a:pt x="5392447" y="150439"/>
                  </a:lnTo>
                  <a:lnTo>
                    <a:pt x="5443045" y="147327"/>
                  </a:lnTo>
                  <a:lnTo>
                    <a:pt x="5493643" y="144209"/>
                  </a:lnTo>
                  <a:lnTo>
                    <a:pt x="5544241" y="141087"/>
                  </a:lnTo>
                  <a:lnTo>
                    <a:pt x="5594840" y="137964"/>
                  </a:lnTo>
                  <a:lnTo>
                    <a:pt x="5645438" y="134842"/>
                  </a:lnTo>
                  <a:lnTo>
                    <a:pt x="5696036" y="131722"/>
                  </a:lnTo>
                  <a:lnTo>
                    <a:pt x="5746635" y="128607"/>
                  </a:lnTo>
                  <a:lnTo>
                    <a:pt x="5797235" y="125499"/>
                  </a:lnTo>
                  <a:lnTo>
                    <a:pt x="5847834" y="122401"/>
                  </a:lnTo>
                  <a:lnTo>
                    <a:pt x="5898435" y="119313"/>
                  </a:lnTo>
                  <a:lnTo>
                    <a:pt x="5949035" y="116239"/>
                  </a:lnTo>
                  <a:lnTo>
                    <a:pt x="5999637" y="113181"/>
                  </a:lnTo>
                  <a:lnTo>
                    <a:pt x="6050239" y="110141"/>
                  </a:lnTo>
                  <a:lnTo>
                    <a:pt x="6100842" y="107120"/>
                  </a:lnTo>
                  <a:lnTo>
                    <a:pt x="6151445" y="104121"/>
                  </a:lnTo>
                  <a:lnTo>
                    <a:pt x="6202050" y="101147"/>
                  </a:lnTo>
                  <a:lnTo>
                    <a:pt x="6252655" y="98199"/>
                  </a:lnTo>
                  <a:lnTo>
                    <a:pt x="6303261" y="95280"/>
                  </a:lnTo>
                  <a:lnTo>
                    <a:pt x="6353869" y="92391"/>
                  </a:lnTo>
                  <a:lnTo>
                    <a:pt x="6404477" y="89535"/>
                  </a:lnTo>
                  <a:lnTo>
                    <a:pt x="6455087" y="86714"/>
                  </a:lnTo>
                  <a:lnTo>
                    <a:pt x="6505698" y="83930"/>
                  </a:lnTo>
                  <a:lnTo>
                    <a:pt x="6556310" y="81185"/>
                  </a:lnTo>
                  <a:lnTo>
                    <a:pt x="6606924" y="78482"/>
                  </a:lnTo>
                  <a:lnTo>
                    <a:pt x="6657539" y="75822"/>
                  </a:lnTo>
                  <a:lnTo>
                    <a:pt x="6708155" y="73208"/>
                  </a:lnTo>
                  <a:lnTo>
                    <a:pt x="6758773" y="70642"/>
                  </a:lnTo>
                  <a:lnTo>
                    <a:pt x="6809392" y="68126"/>
                  </a:lnTo>
                  <a:lnTo>
                    <a:pt x="6860014" y="65662"/>
                  </a:lnTo>
                  <a:lnTo>
                    <a:pt x="6910637" y="63253"/>
                  </a:lnTo>
                  <a:lnTo>
                    <a:pt x="6961261" y="60900"/>
                  </a:lnTo>
                  <a:lnTo>
                    <a:pt x="7011888" y="58605"/>
                  </a:lnTo>
                  <a:lnTo>
                    <a:pt x="7062516" y="56372"/>
                  </a:lnTo>
                  <a:lnTo>
                    <a:pt x="7113146" y="54201"/>
                  </a:lnTo>
                  <a:lnTo>
                    <a:pt x="7163779" y="52095"/>
                  </a:lnTo>
                  <a:lnTo>
                    <a:pt x="7214413" y="50057"/>
                  </a:lnTo>
                  <a:lnTo>
                    <a:pt x="7265049" y="48087"/>
                  </a:lnTo>
                  <a:lnTo>
                    <a:pt x="7315688" y="46190"/>
                  </a:lnTo>
                  <a:lnTo>
                    <a:pt x="7366329" y="44366"/>
                  </a:lnTo>
                  <a:lnTo>
                    <a:pt x="7416972" y="42618"/>
                  </a:lnTo>
                  <a:lnTo>
                    <a:pt x="7467618" y="40948"/>
                  </a:lnTo>
                  <a:lnTo>
                    <a:pt x="7518266" y="39358"/>
                  </a:lnTo>
                  <a:lnTo>
                    <a:pt x="7568917" y="37850"/>
                  </a:lnTo>
                  <a:lnTo>
                    <a:pt x="7619570" y="36426"/>
                  </a:lnTo>
                  <a:lnTo>
                    <a:pt x="7670226" y="35090"/>
                  </a:lnTo>
                  <a:lnTo>
                    <a:pt x="7720884" y="33842"/>
                  </a:lnTo>
                  <a:lnTo>
                    <a:pt x="7771545" y="32684"/>
                  </a:lnTo>
                  <a:lnTo>
                    <a:pt x="7822209" y="31620"/>
                  </a:lnTo>
                  <a:lnTo>
                    <a:pt x="7872876" y="30651"/>
                  </a:lnTo>
                  <a:lnTo>
                    <a:pt x="7923546" y="29780"/>
                  </a:lnTo>
                  <a:lnTo>
                    <a:pt x="7974218" y="29007"/>
                  </a:lnTo>
                  <a:lnTo>
                    <a:pt x="8024894" y="28337"/>
                  </a:lnTo>
                  <a:lnTo>
                    <a:pt x="8075573" y="27770"/>
                  </a:lnTo>
                  <a:lnTo>
                    <a:pt x="8126255" y="27309"/>
                  </a:lnTo>
                  <a:lnTo>
                    <a:pt x="8176940" y="26956"/>
                  </a:lnTo>
                  <a:lnTo>
                    <a:pt x="8227629" y="26714"/>
                  </a:lnTo>
                  <a:lnTo>
                    <a:pt x="8278321" y="26584"/>
                  </a:lnTo>
                  <a:lnTo>
                    <a:pt x="8329016" y="26568"/>
                  </a:lnTo>
                  <a:lnTo>
                    <a:pt x="8379715" y="26669"/>
                  </a:lnTo>
                  <a:lnTo>
                    <a:pt x="8430417" y="26889"/>
                  </a:lnTo>
                  <a:lnTo>
                    <a:pt x="8481123" y="27229"/>
                  </a:lnTo>
                  <a:lnTo>
                    <a:pt x="8531832" y="27693"/>
                  </a:lnTo>
                  <a:lnTo>
                    <a:pt x="8582545" y="28282"/>
                  </a:lnTo>
                  <a:lnTo>
                    <a:pt x="8633224" y="28998"/>
                  </a:lnTo>
                  <a:lnTo>
                    <a:pt x="8683903" y="29845"/>
                  </a:lnTo>
                  <a:lnTo>
                    <a:pt x="8734579" y="30826"/>
                  </a:lnTo>
                  <a:lnTo>
                    <a:pt x="8785254" y="31942"/>
                  </a:lnTo>
                  <a:lnTo>
                    <a:pt x="8835926" y="33196"/>
                  </a:lnTo>
                  <a:lnTo>
                    <a:pt x="8886595" y="34590"/>
                  </a:lnTo>
                  <a:lnTo>
                    <a:pt x="8937260" y="36127"/>
                  </a:lnTo>
                  <a:lnTo>
                    <a:pt x="8987920" y="37809"/>
                  </a:lnTo>
                  <a:lnTo>
                    <a:pt x="9038576" y="39637"/>
                  </a:lnTo>
                  <a:lnTo>
                    <a:pt x="9089225" y="41615"/>
                  </a:lnTo>
                  <a:lnTo>
                    <a:pt x="9139869" y="43744"/>
                  </a:lnTo>
                  <a:lnTo>
                    <a:pt x="9190505" y="46027"/>
                  </a:lnTo>
                  <a:lnTo>
                    <a:pt x="9241134" y="48466"/>
                  </a:lnTo>
                  <a:lnTo>
                    <a:pt x="9291755" y="51064"/>
                  </a:lnTo>
                  <a:lnTo>
                    <a:pt x="9342368" y="53821"/>
                  </a:lnTo>
                  <a:lnTo>
                    <a:pt x="9392971" y="56742"/>
                  </a:lnTo>
                  <a:lnTo>
                    <a:pt x="9443564" y="59827"/>
                  </a:lnTo>
                  <a:lnTo>
                    <a:pt x="9494147" y="63080"/>
                  </a:lnTo>
                  <a:lnTo>
                    <a:pt x="9544718" y="66502"/>
                  </a:lnTo>
                  <a:lnTo>
                    <a:pt x="9595278" y="70095"/>
                  </a:lnTo>
                  <a:lnTo>
                    <a:pt x="9645826" y="73863"/>
                  </a:lnTo>
                  <a:lnTo>
                    <a:pt x="9696361" y="77807"/>
                  </a:lnTo>
                  <a:lnTo>
                    <a:pt x="9746882" y="81929"/>
                  </a:lnTo>
                  <a:lnTo>
                    <a:pt x="9797389" y="86233"/>
                  </a:lnTo>
                  <a:lnTo>
                    <a:pt x="9847813" y="90712"/>
                  </a:lnTo>
                  <a:lnTo>
                    <a:pt x="9898221" y="95375"/>
                  </a:lnTo>
                  <a:lnTo>
                    <a:pt x="9948611" y="100225"/>
                  </a:lnTo>
                  <a:lnTo>
                    <a:pt x="9998982" y="105263"/>
                  </a:lnTo>
                  <a:lnTo>
                    <a:pt x="10049333" y="110491"/>
                  </a:lnTo>
                  <a:lnTo>
                    <a:pt x="10099662" y="115912"/>
                  </a:lnTo>
                  <a:lnTo>
                    <a:pt x="10140307" y="120440"/>
                  </a:lnTo>
                  <a:lnTo>
                    <a:pt x="10180939" y="125091"/>
                  </a:lnTo>
                  <a:lnTo>
                    <a:pt x="10221556" y="129871"/>
                  </a:lnTo>
                  <a:lnTo>
                    <a:pt x="10262158" y="134785"/>
                  </a:lnTo>
                  <a:lnTo>
                    <a:pt x="10314349" y="141287"/>
                  </a:lnTo>
                  <a:lnTo>
                    <a:pt x="10331742" y="143510"/>
                  </a:lnTo>
                  <a:lnTo>
                    <a:pt x="10335920" y="144043"/>
                  </a:lnTo>
                  <a:lnTo>
                    <a:pt x="10345267" y="145135"/>
                  </a:lnTo>
                  <a:lnTo>
                    <a:pt x="10354691" y="146215"/>
                  </a:lnTo>
                  <a:lnTo>
                    <a:pt x="10405692" y="152482"/>
                  </a:lnTo>
                  <a:lnTo>
                    <a:pt x="10456672" y="159279"/>
                  </a:lnTo>
                  <a:lnTo>
                    <a:pt x="10507626" y="166560"/>
                  </a:lnTo>
                  <a:lnTo>
                    <a:pt x="10558547" y="174280"/>
                  </a:lnTo>
                  <a:lnTo>
                    <a:pt x="10609430" y="182395"/>
                  </a:lnTo>
                  <a:lnTo>
                    <a:pt x="10660268" y="190858"/>
                  </a:lnTo>
                  <a:lnTo>
                    <a:pt x="10711057" y="199626"/>
                  </a:lnTo>
                  <a:lnTo>
                    <a:pt x="10761789" y="208653"/>
                  </a:lnTo>
                  <a:lnTo>
                    <a:pt x="10812458" y="217895"/>
                  </a:lnTo>
                  <a:lnTo>
                    <a:pt x="10863060" y="227306"/>
                  </a:lnTo>
                  <a:lnTo>
                    <a:pt x="10913588" y="236841"/>
                  </a:lnTo>
                  <a:lnTo>
                    <a:pt x="10964037" y="246456"/>
                  </a:lnTo>
                  <a:lnTo>
                    <a:pt x="10970437" y="247688"/>
                  </a:lnTo>
                  <a:lnTo>
                    <a:pt x="10976902" y="248691"/>
                  </a:lnTo>
                  <a:lnTo>
                    <a:pt x="10983379" y="249580"/>
                  </a:lnTo>
                </a:path>
              </a:pathLst>
            </a:custGeom>
            <a:ln w="28575">
              <a:solidFill>
                <a:srgbClr val="E43A83">
                  <a:alpha val="52000"/>
                </a:srgbClr>
              </a:solidFill>
            </a:ln>
          </p:spPr>
          <p:txBody>
            <a:bodyPr wrap="square" lIns="0" tIns="0" rIns="0" bIns="0" rtlCol="0"/>
            <a:lstStyle/>
            <a:p>
              <a:pPr marL="0" marR="0" lvl="0" indent="0" algn="l" defTabSz="1213226" rtl="0" eaLnBrk="1" fontAlgn="auto" latinLnBrk="0" hangingPunct="1">
                <a:lnSpc>
                  <a:spcPct val="100000"/>
                </a:lnSpc>
                <a:spcBef>
                  <a:spcPts val="0"/>
                </a:spcBef>
                <a:spcAft>
                  <a:spcPts val="0"/>
                </a:spcAft>
                <a:buClrTx/>
                <a:buSzTx/>
                <a:buFontTx/>
                <a:buNone/>
                <a:tabLst/>
                <a:defRPr/>
              </a:pPr>
              <a:endParaRPr kumimoji="0" sz="1992" b="0" i="0" u="none" strike="noStrike" kern="1200" cap="none" spc="0" normalizeH="0" baseline="0" noProof="0" dirty="0">
                <a:ln>
                  <a:noFill/>
                </a:ln>
                <a:solidFill>
                  <a:srgbClr val="FFFFFF"/>
                </a:solidFill>
                <a:effectLst/>
                <a:uLnTx/>
                <a:uFillTx/>
                <a:latin typeface="Arial"/>
                <a:ea typeface="+mn-ea"/>
                <a:cs typeface="+mn-cs"/>
              </a:endParaRPr>
            </a:p>
          </p:txBody>
        </p:sp>
        <p:pic>
          <p:nvPicPr>
            <p:cNvPr id="49" name="Imagen 48">
              <a:extLst>
                <a:ext uri="{FF2B5EF4-FFF2-40B4-BE49-F238E27FC236}">
                  <a16:creationId xmlns:a16="http://schemas.microsoft.com/office/drawing/2014/main" id="{F5295509-0557-420F-1D21-BAEA723DD335}"/>
                </a:ext>
              </a:extLst>
            </p:cNvPr>
            <p:cNvPicPr>
              <a:picLocks noChangeAspect="1"/>
            </p:cNvPicPr>
            <p:nvPr/>
          </p:nvPicPr>
          <p:blipFill rotWithShape="1">
            <a:blip r:embed="rId2" cstate="hqprint">
              <a:extLst>
                <a:ext uri="{28A0092B-C50C-407E-A947-70E740481C1C}">
                  <a14:useLocalDpi xmlns:a14="http://schemas.microsoft.com/office/drawing/2010/main" val="0"/>
                </a:ext>
              </a:extLst>
            </a:blip>
            <a:srcRect l="37699"/>
            <a:stretch/>
          </p:blipFill>
          <p:spPr>
            <a:xfrm rot="10800000" flipH="1">
              <a:off x="8304" y="-15226"/>
              <a:ext cx="2381107" cy="2386469"/>
            </a:xfrm>
            <a:prstGeom prst="rect">
              <a:avLst/>
            </a:prstGeom>
          </p:spPr>
        </p:pic>
      </p:grpSp>
      <p:sp>
        <p:nvSpPr>
          <p:cNvPr id="2" name="151 Rectángulo redondeado">
            <a:extLst>
              <a:ext uri="{FF2B5EF4-FFF2-40B4-BE49-F238E27FC236}">
                <a16:creationId xmlns:a16="http://schemas.microsoft.com/office/drawing/2014/main" id="{249EDAE9-59F6-9E44-3A39-AFF5F02053E3}"/>
              </a:ext>
            </a:extLst>
          </p:cNvPr>
          <p:cNvSpPr/>
          <p:nvPr/>
        </p:nvSpPr>
        <p:spPr bwMode="auto">
          <a:xfrm>
            <a:off x="630559" y="4630243"/>
            <a:ext cx="5961101" cy="211893"/>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marL="0" marR="0" lvl="0" indent="0" algn="l" defTabSz="914364" rtl="0" eaLnBrk="1" fontAlgn="auto" latinLnBrk="0" hangingPunct="1">
              <a:lnSpc>
                <a:spcPct val="100000"/>
              </a:lnSpc>
              <a:spcBef>
                <a:spcPts val="0"/>
              </a:spcBef>
              <a:spcAft>
                <a:spcPts val="0"/>
              </a:spcAft>
              <a:buClrTx/>
              <a:buSzTx/>
              <a:buFontTx/>
              <a:buNone/>
              <a:tabLst/>
              <a:defRPr/>
            </a:pPr>
            <a:r>
              <a:rPr lang="es-CO" sz="1050" b="1" dirty="0">
                <a:solidFill>
                  <a:prstClr val="white"/>
                </a:solidFill>
                <a:latin typeface="Arial Narrow" panose="020B0606020202030204" pitchFamily="34" charset="0"/>
              </a:rPr>
              <a:t>TRABAJO EN CALIENTE: Soldadura – pulidora- entre otros </a:t>
            </a:r>
            <a:endParaRPr kumimoji="0" lang="es-CO" sz="1050" b="1" i="0" u="none" strike="noStrike" kern="1200" cap="none" spc="0" normalizeH="0" baseline="0" noProof="0" dirty="0">
              <a:ln>
                <a:noFill/>
              </a:ln>
              <a:solidFill>
                <a:prstClr val="white"/>
              </a:solidFill>
              <a:effectLst/>
              <a:uLnTx/>
              <a:uFillTx/>
              <a:latin typeface="Arial Narrow" panose="020B0606020202030204" pitchFamily="34" charset="0"/>
              <a:ea typeface="+mn-ea"/>
              <a:cs typeface="+mn-cs"/>
            </a:endParaRPr>
          </a:p>
        </p:txBody>
      </p:sp>
      <p:graphicFrame>
        <p:nvGraphicFramePr>
          <p:cNvPr id="3" name="13 Tabla">
            <a:extLst>
              <a:ext uri="{FF2B5EF4-FFF2-40B4-BE49-F238E27FC236}">
                <a16:creationId xmlns:a16="http://schemas.microsoft.com/office/drawing/2014/main" id="{33AF52F7-8CA1-D9B7-E728-CCEA8A53ECEE}"/>
              </a:ext>
            </a:extLst>
          </p:cNvPr>
          <p:cNvGraphicFramePr>
            <a:graphicFrameLocks noGrp="1"/>
          </p:cNvGraphicFramePr>
          <p:nvPr>
            <p:extLst>
              <p:ext uri="{D42A27DB-BD31-4B8C-83A1-F6EECF244321}">
                <p14:modId xmlns:p14="http://schemas.microsoft.com/office/powerpoint/2010/main" val="1361004978"/>
              </p:ext>
            </p:extLst>
          </p:nvPr>
        </p:nvGraphicFramePr>
        <p:xfrm>
          <a:off x="608483" y="4932417"/>
          <a:ext cx="5991369" cy="1573458"/>
        </p:xfrm>
        <a:graphic>
          <a:graphicData uri="http://schemas.openxmlformats.org/drawingml/2006/table">
            <a:tbl>
              <a:tblPr>
                <a:tableStyleId>{5C22544A-7EE6-4342-B048-85BDC9FD1C3A}</a:tableStyleId>
              </a:tblPr>
              <a:tblGrid>
                <a:gridCol w="233419">
                  <a:extLst>
                    <a:ext uri="{9D8B030D-6E8A-4147-A177-3AD203B41FA5}">
                      <a16:colId xmlns:a16="http://schemas.microsoft.com/office/drawing/2014/main" val="20000"/>
                    </a:ext>
                  </a:extLst>
                </a:gridCol>
                <a:gridCol w="4261292">
                  <a:extLst>
                    <a:ext uri="{9D8B030D-6E8A-4147-A177-3AD203B41FA5}">
                      <a16:colId xmlns:a16="http://schemas.microsoft.com/office/drawing/2014/main" val="3010258462"/>
                    </a:ext>
                  </a:extLst>
                </a:gridCol>
                <a:gridCol w="517537">
                  <a:extLst>
                    <a:ext uri="{9D8B030D-6E8A-4147-A177-3AD203B41FA5}">
                      <a16:colId xmlns:a16="http://schemas.microsoft.com/office/drawing/2014/main" val="1505240868"/>
                    </a:ext>
                  </a:extLst>
                </a:gridCol>
                <a:gridCol w="470773">
                  <a:extLst>
                    <a:ext uri="{9D8B030D-6E8A-4147-A177-3AD203B41FA5}">
                      <a16:colId xmlns:a16="http://schemas.microsoft.com/office/drawing/2014/main" val="563994422"/>
                    </a:ext>
                  </a:extLst>
                </a:gridCol>
                <a:gridCol w="508348">
                  <a:extLst>
                    <a:ext uri="{9D8B030D-6E8A-4147-A177-3AD203B41FA5}">
                      <a16:colId xmlns:a16="http://schemas.microsoft.com/office/drawing/2014/main" val="835041603"/>
                    </a:ext>
                  </a:extLst>
                </a:gridCol>
              </a:tblGrid>
              <a:tr h="119452">
                <a:tc gridSpan="2">
                  <a:txBody>
                    <a:bodyPr/>
                    <a:lstStyle/>
                    <a:p>
                      <a:pPr algn="ctr" rtl="0" fontAlgn="ctr"/>
                      <a:r>
                        <a:rPr lang="es-CO" sz="1000" b="1" i="0" u="none" strike="noStrike" dirty="0">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dirty="0">
                          <a:solidFill>
                            <a:srgbClr val="FFFFFF"/>
                          </a:solidFill>
                          <a:effectLst/>
                          <a:latin typeface="Arial Narrow" panose="020B0606020202030204" pitchFamily="34" charset="0"/>
                        </a:rPr>
                        <a:t>Precontractual</a:t>
                      </a:r>
                      <a:r>
                        <a:rPr lang="es-CO" sz="700" b="0" i="0" u="none" strike="noStrike" dirty="0">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dirty="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dirty="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r>
                        <a:rPr lang="es-MX" sz="900" b="0" i="0" u="none" strike="noStrike" dirty="0">
                          <a:solidFill>
                            <a:srgbClr val="595959"/>
                          </a:solidFill>
                          <a:effectLst/>
                          <a:latin typeface="Arial Narrow" panose="020B0606020202030204" pitchFamily="34" charset="0"/>
                        </a:rPr>
                        <a:t>Competencia técnica de las personas  que realiza la tarea emitido por el empleador o  un centro de formación</a:t>
                      </a:r>
                      <a:r>
                        <a:rPr lang="es-MX" sz="900" b="0" i="0" dirty="0">
                          <a:solidFill>
                            <a:srgbClr val="000000"/>
                          </a:solidFill>
                          <a:effectLst/>
                          <a:latin typeface="Arial Narrow" panose="020B0606020202030204" pitchFamily="34" charset="0"/>
                        </a:rPr>
                        <a:t>​</a:t>
                      </a: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73681384"/>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r>
                        <a:rPr lang="es-MX" sz="900" b="0" i="0" u="none" strike="noStrike" dirty="0">
                          <a:solidFill>
                            <a:srgbClr val="595959"/>
                          </a:solidFill>
                          <a:effectLst/>
                          <a:latin typeface="Arial Narrow" panose="020B0606020202030204" pitchFamily="34" charset="0"/>
                        </a:rPr>
                        <a:t>Capacitación del ayudante de seguridad (mínimamente debe conocer los riesgos y sus controles)</a:t>
                      </a:r>
                      <a:r>
                        <a:rPr lang="es-MX" sz="900" b="0" i="0" dirty="0">
                          <a:solidFill>
                            <a:srgbClr val="000000"/>
                          </a:solidFill>
                          <a:effectLst/>
                          <a:latin typeface="Arial Narrow" panose="020B0606020202030204" pitchFamily="34" charset="0"/>
                        </a:rPr>
                        <a:t>​</a:t>
                      </a: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089454263"/>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Persona con competencia para emitir y firmar permisos (también puede hacer las veces de ayudante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61564060"/>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4</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MX" sz="900" b="0" i="0" u="none" strike="noStrike" kern="1200" dirty="0">
                          <a:solidFill>
                            <a:srgbClr val="595959"/>
                          </a:solidFill>
                          <a:effectLst/>
                          <a:latin typeface="Arial Narrow" panose="020B0606020202030204" pitchFamily="34" charset="0"/>
                          <a:ea typeface="+mn-ea"/>
                          <a:cs typeface="+mn-cs"/>
                        </a:rPr>
                        <a:t>Certificado de calibración de medidor de gases (cuando sea un espacio cerrado)</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49215612"/>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5</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r>
                        <a:rPr lang="es-MX" sz="900" b="0" i="0" u="none" strike="noStrike" kern="1200" dirty="0">
                          <a:solidFill>
                            <a:srgbClr val="595959"/>
                          </a:solidFill>
                          <a:effectLst/>
                          <a:latin typeface="Arial Narrow" panose="020B0606020202030204" pitchFamily="34" charset="0"/>
                          <a:ea typeface="+mn-ea"/>
                          <a:cs typeface="+mn-cs"/>
                        </a:rPr>
                        <a:t>Elementos de protección de acuerdo a la tarea y equipos (definirlos en el AST o procedimiento)</a:t>
                      </a: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970410886"/>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6</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r>
                        <a:rPr lang="es-CO" sz="900" b="0" i="0" u="none" strike="noStrike" dirty="0">
                          <a:solidFill>
                            <a:srgbClr val="595959"/>
                          </a:solidFill>
                          <a:effectLst/>
                          <a:latin typeface="Arial Narrow" panose="020B0606020202030204" pitchFamily="34" charset="0"/>
                        </a:rPr>
                        <a:t>Equipos: Mamparas, telas ignifugas  de acuerdo a la tarea (</a:t>
                      </a:r>
                      <a:r>
                        <a:rPr lang="es-MX" sz="900" b="0" i="0" u="none" strike="noStrike" kern="1200" dirty="0">
                          <a:solidFill>
                            <a:srgbClr val="595959"/>
                          </a:solidFill>
                          <a:effectLst/>
                          <a:latin typeface="Arial Narrow" panose="020B0606020202030204" pitchFamily="34" charset="0"/>
                          <a:ea typeface="+mn-ea"/>
                          <a:cs typeface="+mn-cs"/>
                        </a:rPr>
                        <a:t>definirlos en el AST o procedimiento)</a:t>
                      </a: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203261686"/>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7</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r>
                        <a:rPr lang="es-MX" sz="900" b="0" i="0" u="none" strike="noStrike" kern="1200" dirty="0">
                          <a:solidFill>
                            <a:srgbClr val="595959"/>
                          </a:solidFill>
                          <a:effectLst/>
                          <a:latin typeface="Arial Narrow" panose="020B0606020202030204" pitchFamily="34" charset="0"/>
                          <a:ea typeface="+mn-ea"/>
                          <a:cs typeface="+mn-cs"/>
                        </a:rPr>
                        <a:t>Permisos de trabajo y listas de chequeo</a:t>
                      </a: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294550985"/>
                  </a:ext>
                </a:extLst>
              </a:tr>
            </a:tbl>
          </a:graphicData>
        </a:graphic>
      </p:graphicFrame>
      <p:grpSp>
        <p:nvGrpSpPr>
          <p:cNvPr id="15" name="Grupo 14"/>
          <p:cNvGrpSpPr/>
          <p:nvPr/>
        </p:nvGrpSpPr>
        <p:grpSpPr>
          <a:xfrm>
            <a:off x="122521" y="4574472"/>
            <a:ext cx="410547" cy="400110"/>
            <a:chOff x="0" y="3596469"/>
            <a:chExt cx="410547" cy="400110"/>
          </a:xfrm>
        </p:grpSpPr>
        <p:grpSp>
          <p:nvGrpSpPr>
            <p:cNvPr id="4" name="Grupo 3">
              <a:extLst>
                <a:ext uri="{FF2B5EF4-FFF2-40B4-BE49-F238E27FC236}">
                  <a16:creationId xmlns:a16="http://schemas.microsoft.com/office/drawing/2014/main" id="{1D11A66C-D897-28C2-49F0-14ED8E2071AB}"/>
                </a:ext>
              </a:extLst>
            </p:cNvPr>
            <p:cNvGrpSpPr/>
            <p:nvPr/>
          </p:nvGrpSpPr>
          <p:grpSpPr>
            <a:xfrm>
              <a:off x="57199" y="3622323"/>
              <a:ext cx="321864" cy="361990"/>
              <a:chOff x="2295797" y="1461601"/>
              <a:chExt cx="3490599" cy="3936663"/>
            </a:xfrm>
          </p:grpSpPr>
          <p:sp>
            <p:nvSpPr>
              <p:cNvPr id="5" name="Forma libre 4">
                <a:extLst>
                  <a:ext uri="{FF2B5EF4-FFF2-40B4-BE49-F238E27FC236}">
                    <a16:creationId xmlns:a16="http://schemas.microsoft.com/office/drawing/2014/main" id="{25961E34-9AD5-920E-0CD8-CF7304484C07}"/>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6" name="Forma libre 39">
                <a:extLst>
                  <a:ext uri="{FF2B5EF4-FFF2-40B4-BE49-F238E27FC236}">
                    <a16:creationId xmlns:a16="http://schemas.microsoft.com/office/drawing/2014/main" id="{4C5FA0A9-6EE4-A0E1-3E74-0E890B8296FA}"/>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grpSp>
        <p:sp>
          <p:nvSpPr>
            <p:cNvPr id="7" name="CuadroTexto 6">
              <a:extLst>
                <a:ext uri="{FF2B5EF4-FFF2-40B4-BE49-F238E27FC236}">
                  <a16:creationId xmlns:a16="http://schemas.microsoft.com/office/drawing/2014/main" id="{F5F83340-7FE0-7F74-522C-529903EE53B1}"/>
                </a:ext>
              </a:extLst>
            </p:cNvPr>
            <p:cNvSpPr txBox="1"/>
            <p:nvPr/>
          </p:nvSpPr>
          <p:spPr>
            <a:xfrm>
              <a:off x="0" y="3596469"/>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 4</a:t>
              </a:r>
            </a:p>
          </p:txBody>
        </p:sp>
      </p:grpSp>
      <p:sp>
        <p:nvSpPr>
          <p:cNvPr id="9" name="151 Rectángulo redondeado">
            <a:extLst>
              <a:ext uri="{FF2B5EF4-FFF2-40B4-BE49-F238E27FC236}">
                <a16:creationId xmlns:a16="http://schemas.microsoft.com/office/drawing/2014/main" id="{05C1B2B8-1D86-2AFB-17BA-30628511DCDA}"/>
              </a:ext>
            </a:extLst>
          </p:cNvPr>
          <p:cNvSpPr/>
          <p:nvPr/>
        </p:nvSpPr>
        <p:spPr bwMode="auto">
          <a:xfrm>
            <a:off x="632766" y="6977495"/>
            <a:ext cx="5961600" cy="211893"/>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marL="0" marR="0" lvl="0" indent="0" algn="l" defTabSz="914364" rtl="0" eaLnBrk="1" fontAlgn="auto" latinLnBrk="0" hangingPunct="1">
              <a:lnSpc>
                <a:spcPct val="100000"/>
              </a:lnSpc>
              <a:spcBef>
                <a:spcPts val="0"/>
              </a:spcBef>
              <a:spcAft>
                <a:spcPts val="0"/>
              </a:spcAft>
              <a:buClrTx/>
              <a:buSzTx/>
              <a:buFontTx/>
              <a:buNone/>
              <a:tabLst/>
              <a:defRPr/>
            </a:pPr>
            <a:r>
              <a:rPr lang="es-CO" sz="1050" b="1" dirty="0">
                <a:solidFill>
                  <a:prstClr val="white"/>
                </a:solidFill>
                <a:latin typeface="Arial Narrow" panose="020B0606020202030204" pitchFamily="34" charset="0"/>
              </a:rPr>
              <a:t>TRABAJO CON ENERGIAS PELIGROSAS </a:t>
            </a:r>
            <a:endParaRPr kumimoji="0" lang="es-CO" sz="1050" b="1" i="0" u="none" strike="noStrike" kern="1200" cap="none" spc="0" normalizeH="0" baseline="0" noProof="0" dirty="0">
              <a:ln>
                <a:noFill/>
              </a:ln>
              <a:solidFill>
                <a:prstClr val="white"/>
              </a:solidFill>
              <a:effectLst/>
              <a:uLnTx/>
              <a:uFillTx/>
              <a:latin typeface="Arial Narrow" panose="020B0606020202030204" pitchFamily="34" charset="0"/>
              <a:ea typeface="+mn-ea"/>
              <a:cs typeface="+mn-cs"/>
            </a:endParaRPr>
          </a:p>
        </p:txBody>
      </p:sp>
      <p:graphicFrame>
        <p:nvGraphicFramePr>
          <p:cNvPr id="10" name="13 Tabla">
            <a:extLst>
              <a:ext uri="{FF2B5EF4-FFF2-40B4-BE49-F238E27FC236}">
                <a16:creationId xmlns:a16="http://schemas.microsoft.com/office/drawing/2014/main" id="{2210AA4D-37FE-944F-89E8-1572B9E1A52B}"/>
              </a:ext>
            </a:extLst>
          </p:cNvPr>
          <p:cNvGraphicFramePr>
            <a:graphicFrameLocks noGrp="1"/>
          </p:cNvGraphicFramePr>
          <p:nvPr>
            <p:extLst>
              <p:ext uri="{D42A27DB-BD31-4B8C-83A1-F6EECF244321}">
                <p14:modId xmlns:p14="http://schemas.microsoft.com/office/powerpoint/2010/main" val="3044384161"/>
              </p:ext>
            </p:extLst>
          </p:nvPr>
        </p:nvGraphicFramePr>
        <p:xfrm>
          <a:off x="608482" y="7289367"/>
          <a:ext cx="5991369" cy="1299138"/>
        </p:xfrm>
        <a:graphic>
          <a:graphicData uri="http://schemas.openxmlformats.org/drawingml/2006/table">
            <a:tbl>
              <a:tblPr>
                <a:tableStyleId>{5C22544A-7EE6-4342-B048-85BDC9FD1C3A}</a:tableStyleId>
              </a:tblPr>
              <a:tblGrid>
                <a:gridCol w="233419">
                  <a:extLst>
                    <a:ext uri="{9D8B030D-6E8A-4147-A177-3AD203B41FA5}">
                      <a16:colId xmlns:a16="http://schemas.microsoft.com/office/drawing/2014/main" val="20000"/>
                    </a:ext>
                  </a:extLst>
                </a:gridCol>
                <a:gridCol w="4276741">
                  <a:extLst>
                    <a:ext uri="{9D8B030D-6E8A-4147-A177-3AD203B41FA5}">
                      <a16:colId xmlns:a16="http://schemas.microsoft.com/office/drawing/2014/main" val="3010258462"/>
                    </a:ext>
                  </a:extLst>
                </a:gridCol>
                <a:gridCol w="550069">
                  <a:extLst>
                    <a:ext uri="{9D8B030D-6E8A-4147-A177-3AD203B41FA5}">
                      <a16:colId xmlns:a16="http://schemas.microsoft.com/office/drawing/2014/main" val="1505240868"/>
                    </a:ext>
                  </a:extLst>
                </a:gridCol>
                <a:gridCol w="442912">
                  <a:extLst>
                    <a:ext uri="{9D8B030D-6E8A-4147-A177-3AD203B41FA5}">
                      <a16:colId xmlns:a16="http://schemas.microsoft.com/office/drawing/2014/main" val="563994422"/>
                    </a:ext>
                  </a:extLst>
                </a:gridCol>
                <a:gridCol w="488228">
                  <a:extLst>
                    <a:ext uri="{9D8B030D-6E8A-4147-A177-3AD203B41FA5}">
                      <a16:colId xmlns:a16="http://schemas.microsoft.com/office/drawing/2014/main" val="835041603"/>
                    </a:ext>
                  </a:extLst>
                </a:gridCol>
              </a:tblGrid>
              <a:tr h="0">
                <a:tc gridSpan="2">
                  <a:txBody>
                    <a:bodyPr/>
                    <a:lstStyle/>
                    <a:p>
                      <a:pPr algn="ctr" rtl="0" fontAlgn="ctr"/>
                      <a:r>
                        <a:rPr lang="es-CO" sz="1000" b="1" i="0" u="none" strike="noStrike" dirty="0">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marL="0" algn="ctr" defTabSz="685800" rtl="0" eaLnBrk="1" fontAlgn="ctr" latinLnBrk="0" hangingPunct="1"/>
                      <a:r>
                        <a:rPr lang="es-CO" sz="700" b="1" i="0" u="none" strike="noStrike" kern="1200" dirty="0">
                          <a:solidFill>
                            <a:srgbClr val="FFFFFF"/>
                          </a:solidFill>
                          <a:effectLst/>
                          <a:latin typeface="Arial Narrow" panose="020B0606020202030204" pitchFamily="34" charset="0"/>
                          <a:ea typeface="+mn-ea"/>
                          <a:cs typeface="+mn-cs"/>
                        </a:rPr>
                        <a:t>Precontractual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ctr" latinLnBrk="0" hangingPunct="1"/>
                      <a:r>
                        <a:rPr lang="es-CO" sz="700" b="1" i="0" u="none" strike="noStrike" kern="1200" dirty="0">
                          <a:solidFill>
                            <a:srgbClr val="FFFFFF"/>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ctr" latinLnBrk="0" hangingPunct="1"/>
                      <a:r>
                        <a:rPr lang="es-CO" sz="700" b="1" i="0" u="none" strike="noStrike" kern="1200" dirty="0">
                          <a:solidFill>
                            <a:srgbClr val="FFFFFF"/>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Eléctrico: Tarjeta profesional (especificar la categoría)</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73681384"/>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tabLst>
                          <a:tab pos="179388" algn="l"/>
                        </a:tabLst>
                      </a:pPr>
                      <a:r>
                        <a:rPr lang="es-CO" sz="900" b="0" i="0" u="none" strike="noStrike" kern="1200" dirty="0">
                          <a:solidFill>
                            <a:srgbClr val="595959"/>
                          </a:solidFill>
                          <a:effectLst/>
                          <a:latin typeface="Arial Narrow" panose="020B0606020202030204" pitchFamily="34" charset="0"/>
                          <a:ea typeface="+mn-ea"/>
                          <a:cs typeface="+mn-cs"/>
                        </a:rPr>
                        <a:t>Eléctrico: Equipos, epp y herramientas (dieléctricas) certificadas y con su hoja de vida.</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089454263"/>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Eléctrico: Carta de habilitación de tareas que puede hacer electricista</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61564060"/>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4</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Eléctrico: Dispositivos para aseguramiento de energías peligrosas, candadeo y etiquetado.</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49215612"/>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5</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r>
                        <a:rPr lang="es-MX" sz="900" b="0" i="0" u="none" strike="noStrike" kern="1200" dirty="0">
                          <a:solidFill>
                            <a:srgbClr val="595959"/>
                          </a:solidFill>
                          <a:effectLst/>
                          <a:latin typeface="Arial Narrow" panose="020B0606020202030204" pitchFamily="34" charset="0"/>
                          <a:ea typeface="+mn-ea"/>
                          <a:cs typeface="+mn-cs"/>
                        </a:rPr>
                        <a:t>Elementos de protección de acuerdo a la tarea y equipos (definirlos en el AST o procedimiento)</a:t>
                      </a:r>
                      <a:endParaRPr lang="es-CO" sz="900" b="0" i="0" u="none" strike="noStrike" kern="1200" dirty="0">
                        <a:solidFill>
                          <a:srgbClr val="595959"/>
                        </a:solidFill>
                        <a:effectLst/>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970410886"/>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6</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r>
                        <a:rPr lang="es-MX" sz="900" b="0" i="0" u="none" strike="noStrike" kern="1200" dirty="0">
                          <a:solidFill>
                            <a:srgbClr val="595959"/>
                          </a:solidFill>
                          <a:effectLst/>
                          <a:latin typeface="Arial Narrow" panose="020B0606020202030204" pitchFamily="34" charset="0"/>
                          <a:ea typeface="+mn-ea"/>
                          <a:cs typeface="+mn-cs"/>
                        </a:rPr>
                        <a:t>Permiso de trabajo control de energías peligrosas o riesgo eléctrico firmado por un emisor competente</a:t>
                      </a:r>
                      <a:endParaRPr lang="es-CO" sz="900" b="0" i="0" u="none" strike="noStrike" kern="1200" dirty="0">
                        <a:solidFill>
                          <a:srgbClr val="595959"/>
                        </a:solidFill>
                        <a:effectLst/>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203261686"/>
                  </a:ext>
                </a:extLst>
              </a:tr>
            </a:tbl>
          </a:graphicData>
        </a:graphic>
      </p:graphicFrame>
      <p:grpSp>
        <p:nvGrpSpPr>
          <p:cNvPr id="16" name="Grupo 15"/>
          <p:cNvGrpSpPr/>
          <p:nvPr/>
        </p:nvGrpSpPr>
        <p:grpSpPr>
          <a:xfrm>
            <a:off x="123448" y="6920549"/>
            <a:ext cx="410547" cy="400110"/>
            <a:chOff x="23695" y="5780817"/>
            <a:chExt cx="410547" cy="400110"/>
          </a:xfrm>
        </p:grpSpPr>
        <p:grpSp>
          <p:nvGrpSpPr>
            <p:cNvPr id="11" name="Grupo 10">
              <a:extLst>
                <a:ext uri="{FF2B5EF4-FFF2-40B4-BE49-F238E27FC236}">
                  <a16:creationId xmlns:a16="http://schemas.microsoft.com/office/drawing/2014/main" id="{6D66BB49-7257-AE62-30B4-4E35DDFE4DBF}"/>
                </a:ext>
              </a:extLst>
            </p:cNvPr>
            <p:cNvGrpSpPr/>
            <p:nvPr/>
          </p:nvGrpSpPr>
          <p:grpSpPr>
            <a:xfrm>
              <a:off x="67109" y="5799493"/>
              <a:ext cx="321864" cy="361990"/>
              <a:chOff x="2295797" y="1461601"/>
              <a:chExt cx="3490599" cy="3936663"/>
            </a:xfrm>
          </p:grpSpPr>
          <p:sp>
            <p:nvSpPr>
              <p:cNvPr id="12" name="Forma libre 4">
                <a:extLst>
                  <a:ext uri="{FF2B5EF4-FFF2-40B4-BE49-F238E27FC236}">
                    <a16:creationId xmlns:a16="http://schemas.microsoft.com/office/drawing/2014/main" id="{60AB2019-41F4-9634-C7AC-719D08061D34}"/>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13" name="Forma libre 39">
                <a:extLst>
                  <a:ext uri="{FF2B5EF4-FFF2-40B4-BE49-F238E27FC236}">
                    <a16:creationId xmlns:a16="http://schemas.microsoft.com/office/drawing/2014/main" id="{6E015554-C9E1-57F7-0C96-BCDE1842BA29}"/>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grpSp>
        <p:sp>
          <p:nvSpPr>
            <p:cNvPr id="14" name="CuadroTexto 13">
              <a:extLst>
                <a:ext uri="{FF2B5EF4-FFF2-40B4-BE49-F238E27FC236}">
                  <a16:creationId xmlns:a16="http://schemas.microsoft.com/office/drawing/2014/main" id="{21ED8013-7DCB-AC49-29F6-F1F92E498063}"/>
                </a:ext>
              </a:extLst>
            </p:cNvPr>
            <p:cNvSpPr txBox="1"/>
            <p:nvPr/>
          </p:nvSpPr>
          <p:spPr>
            <a:xfrm>
              <a:off x="23695" y="5780817"/>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 5</a:t>
              </a:r>
            </a:p>
          </p:txBody>
        </p:sp>
      </p:grpSp>
      <p:sp>
        <p:nvSpPr>
          <p:cNvPr id="36" name="151 Rectángulo redondeado">
            <a:extLst>
              <a:ext uri="{FF2B5EF4-FFF2-40B4-BE49-F238E27FC236}">
                <a16:creationId xmlns:a16="http://schemas.microsoft.com/office/drawing/2014/main" id="{1AC83498-DFF6-BF84-7D82-EE916AC707C7}"/>
              </a:ext>
            </a:extLst>
          </p:cNvPr>
          <p:cNvSpPr/>
          <p:nvPr/>
        </p:nvSpPr>
        <p:spPr bwMode="auto">
          <a:xfrm>
            <a:off x="634608" y="2135491"/>
            <a:ext cx="5961101" cy="211893"/>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marL="0" marR="0" lvl="0" indent="0" algn="l" defTabSz="914364" rtl="0" eaLnBrk="1" fontAlgn="auto" latinLnBrk="0" hangingPunct="1">
              <a:lnSpc>
                <a:spcPct val="100000"/>
              </a:lnSpc>
              <a:spcBef>
                <a:spcPts val="0"/>
              </a:spcBef>
              <a:spcAft>
                <a:spcPts val="0"/>
              </a:spcAft>
              <a:buClrTx/>
              <a:buSzTx/>
              <a:buFontTx/>
              <a:buNone/>
              <a:tabLst/>
              <a:defRPr/>
            </a:pPr>
            <a:r>
              <a:rPr lang="es-CO" sz="1050" b="1" dirty="0">
                <a:solidFill>
                  <a:prstClr val="white"/>
                </a:solidFill>
                <a:latin typeface="Arial Narrow" panose="020B0606020202030204" pitchFamily="34" charset="0"/>
              </a:rPr>
              <a:t>TRABAJO EN ESPACIOS CONFINADOS </a:t>
            </a:r>
            <a:r>
              <a:rPr kumimoji="0" lang="es-CO" sz="1050" b="1" i="0" u="none" strike="noStrike" kern="1200" cap="none" spc="0" normalizeH="0" baseline="0" noProof="0" dirty="0">
                <a:ln>
                  <a:noFill/>
                </a:ln>
                <a:solidFill>
                  <a:prstClr val="white"/>
                </a:solidFill>
                <a:effectLst/>
                <a:uLnTx/>
                <a:uFillTx/>
                <a:latin typeface="Arial Narrow" panose="020B0606020202030204" pitchFamily="34" charset="0"/>
                <a:ea typeface="+mn-ea"/>
                <a:cs typeface="+mn-cs"/>
              </a:rPr>
              <a:t> </a:t>
            </a:r>
          </a:p>
        </p:txBody>
      </p:sp>
      <p:graphicFrame>
        <p:nvGraphicFramePr>
          <p:cNvPr id="37" name="13 Tabla">
            <a:extLst>
              <a:ext uri="{FF2B5EF4-FFF2-40B4-BE49-F238E27FC236}">
                <a16:creationId xmlns:a16="http://schemas.microsoft.com/office/drawing/2014/main" id="{3D80B44E-C415-7036-C117-3B2EB5395B52}"/>
              </a:ext>
            </a:extLst>
          </p:cNvPr>
          <p:cNvGraphicFramePr>
            <a:graphicFrameLocks noGrp="1"/>
          </p:cNvGraphicFramePr>
          <p:nvPr>
            <p:extLst>
              <p:ext uri="{D42A27DB-BD31-4B8C-83A1-F6EECF244321}">
                <p14:modId xmlns:p14="http://schemas.microsoft.com/office/powerpoint/2010/main" val="2095427864"/>
              </p:ext>
            </p:extLst>
          </p:nvPr>
        </p:nvGraphicFramePr>
        <p:xfrm>
          <a:off x="608482" y="2437665"/>
          <a:ext cx="5991369" cy="1767840"/>
        </p:xfrm>
        <a:graphic>
          <a:graphicData uri="http://schemas.openxmlformats.org/drawingml/2006/table">
            <a:tbl>
              <a:tblPr>
                <a:tableStyleId>{5C22544A-7EE6-4342-B048-85BDC9FD1C3A}</a:tableStyleId>
              </a:tblPr>
              <a:tblGrid>
                <a:gridCol w="233419">
                  <a:extLst>
                    <a:ext uri="{9D8B030D-6E8A-4147-A177-3AD203B41FA5}">
                      <a16:colId xmlns:a16="http://schemas.microsoft.com/office/drawing/2014/main" val="20000"/>
                    </a:ext>
                  </a:extLst>
                </a:gridCol>
                <a:gridCol w="4192930">
                  <a:extLst>
                    <a:ext uri="{9D8B030D-6E8A-4147-A177-3AD203B41FA5}">
                      <a16:colId xmlns:a16="http://schemas.microsoft.com/office/drawing/2014/main" val="3010258462"/>
                    </a:ext>
                  </a:extLst>
                </a:gridCol>
                <a:gridCol w="585899">
                  <a:extLst>
                    <a:ext uri="{9D8B030D-6E8A-4147-A177-3AD203B41FA5}">
                      <a16:colId xmlns:a16="http://schemas.microsoft.com/office/drawing/2014/main" val="1505240868"/>
                    </a:ext>
                  </a:extLst>
                </a:gridCol>
                <a:gridCol w="470773">
                  <a:extLst>
                    <a:ext uri="{9D8B030D-6E8A-4147-A177-3AD203B41FA5}">
                      <a16:colId xmlns:a16="http://schemas.microsoft.com/office/drawing/2014/main" val="563994422"/>
                    </a:ext>
                  </a:extLst>
                </a:gridCol>
                <a:gridCol w="508348">
                  <a:extLst>
                    <a:ext uri="{9D8B030D-6E8A-4147-A177-3AD203B41FA5}">
                      <a16:colId xmlns:a16="http://schemas.microsoft.com/office/drawing/2014/main" val="835041603"/>
                    </a:ext>
                  </a:extLst>
                </a:gridCol>
              </a:tblGrid>
              <a:tr h="119452">
                <a:tc gridSpan="2">
                  <a:txBody>
                    <a:bodyPr/>
                    <a:lstStyle/>
                    <a:p>
                      <a:pPr algn="ctr" rtl="0" fontAlgn="ctr"/>
                      <a:r>
                        <a:rPr lang="es-CO" sz="1000" b="1" i="0" u="none" strike="noStrike" dirty="0">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dirty="0">
                          <a:solidFill>
                            <a:srgbClr val="FFFFFF"/>
                          </a:solidFill>
                          <a:effectLst/>
                          <a:latin typeface="Arial Narrow" panose="020B0606020202030204" pitchFamily="34" charset="0"/>
                        </a:rPr>
                        <a:t>Precontractual</a:t>
                      </a:r>
                      <a:r>
                        <a:rPr lang="es-CO" sz="700" b="0" i="0" u="none" strike="noStrike" dirty="0">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dirty="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dirty="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0">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MX" sz="900" b="0" i="0" u="none" strike="noStrike" kern="1200" dirty="0">
                          <a:solidFill>
                            <a:srgbClr val="595959"/>
                          </a:solidFill>
                          <a:effectLst/>
                          <a:latin typeface="Arial Narrow" panose="020B0606020202030204" pitchFamily="34" charset="0"/>
                          <a:ea typeface="+mn-ea"/>
                          <a:cs typeface="+mn-cs"/>
                        </a:rPr>
                        <a:t>Certificado en espacios confinados de las personas que van a ejecutar la labor​</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l" defTabSz="685800" rtl="0" eaLnBrk="1" fontAlgn="ctr" latinLnBrk="0" hangingPunct="1"/>
                      <a:endParaRPr lang="es-CO" sz="900" b="0" i="0" u="none" strike="noStrike" kern="1200" dirty="0">
                        <a:solidFill>
                          <a:srgbClr val="595959"/>
                        </a:solidFill>
                        <a:effectLst/>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755729592"/>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MX" sz="900" b="0" i="0" u="none" strike="noStrike" kern="1200" dirty="0">
                          <a:solidFill>
                            <a:srgbClr val="595959"/>
                          </a:solidFill>
                          <a:effectLst/>
                          <a:latin typeface="Arial Narrow" panose="020B0606020202030204" pitchFamily="34" charset="0"/>
                          <a:ea typeface="+mn-ea"/>
                          <a:cs typeface="+mn-cs"/>
                        </a:rPr>
                        <a:t>Certificado del ayudante de seguridad ​</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61564060"/>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CO" sz="900" b="0" i="0" u="none" strike="noStrike" kern="1200" dirty="0">
                          <a:solidFill>
                            <a:srgbClr val="595959"/>
                          </a:solidFill>
                          <a:effectLst/>
                          <a:latin typeface="Arial Narrow" panose="020B0606020202030204" pitchFamily="34" charset="0"/>
                          <a:ea typeface="+mn-ea"/>
                          <a:cs typeface="+mn-cs"/>
                        </a:rPr>
                        <a:t>Certificado del supervisor de espacios confinados ​</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49215612"/>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4</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MX" sz="900" b="0" i="0" u="none" strike="noStrike" kern="1200" dirty="0">
                          <a:solidFill>
                            <a:srgbClr val="595959"/>
                          </a:solidFill>
                          <a:effectLst/>
                          <a:latin typeface="Arial Narrow" panose="020B0606020202030204" pitchFamily="34" charset="0"/>
                          <a:ea typeface="+mn-ea"/>
                          <a:cs typeface="+mn-cs"/>
                        </a:rPr>
                        <a:t>Certificado de calibración de medidor de gases (explosímetro)</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203261686"/>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5</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base" latinLnBrk="0" hangingPunct="1">
                        <a:lnSpc>
                          <a:spcPct val="100000"/>
                        </a:lnSpc>
                        <a:spcBef>
                          <a:spcPts val="0"/>
                        </a:spcBef>
                        <a:spcAft>
                          <a:spcPts val="0"/>
                        </a:spcAft>
                        <a:buClrTx/>
                        <a:buSzTx/>
                        <a:buFontTx/>
                        <a:buNone/>
                        <a:tabLst/>
                        <a:defRPr/>
                      </a:pPr>
                      <a:r>
                        <a:rPr lang="es-CO" sz="900" b="0" i="0" u="none" strike="noStrike" kern="1200" dirty="0">
                          <a:solidFill>
                            <a:srgbClr val="595959"/>
                          </a:solidFill>
                          <a:effectLst/>
                          <a:latin typeface="Arial Narrow" panose="020B0606020202030204" pitchFamily="34" charset="0"/>
                          <a:ea typeface="+mn-ea"/>
                          <a:cs typeface="+mn-cs"/>
                        </a:rPr>
                        <a:t>Concepto de aptitud medica, que especifique aptitud  en espacios confinados </a:t>
                      </a:r>
                      <a:endParaRPr lang="es-MX" sz="900" b="0" i="0" u="none" strike="noStrike" kern="1200" dirty="0">
                        <a:solidFill>
                          <a:srgbClr val="595959"/>
                        </a:solidFill>
                        <a:effectLst/>
                        <a:latin typeface="Arial Narrow" panose="020B0606020202030204" pitchFamily="34" charset="0"/>
                        <a:ea typeface="+mn-ea"/>
                        <a:cs typeface="+mn-cs"/>
                      </a:endParaRP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544797552"/>
                  </a:ext>
                </a:extLst>
              </a:tr>
              <a:tr h="117720">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6</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MX" sz="900" b="0" i="0" u="none" strike="noStrike" kern="1200" dirty="0">
                          <a:solidFill>
                            <a:srgbClr val="595959"/>
                          </a:solidFill>
                          <a:effectLst/>
                          <a:latin typeface="Arial Narrow" panose="020B0606020202030204" pitchFamily="34" charset="0"/>
                          <a:ea typeface="+mn-ea"/>
                          <a:cs typeface="+mn-cs"/>
                        </a:rPr>
                        <a:t>Elementos de protección según: la tarea/ medición de la atmósfera/contenido del espacio</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dirty="0">
                          <a:ln>
                            <a:noFill/>
                          </a:ln>
                          <a:solidFill>
                            <a:prstClr val="white">
                              <a:lumMod val="95000"/>
                            </a:prstClr>
                          </a:solidFill>
                          <a:effectLst/>
                          <a:uLnTx/>
                          <a:uFillTx/>
                          <a:latin typeface="Arial Narrow" panose="020B0606020202030204" pitchFamily="34" charset="0"/>
                          <a:ea typeface="+mn-ea"/>
                          <a:cs typeface="+mn-cs"/>
                        </a:rPr>
                        <a:t>​</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3999038161"/>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7</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MX" sz="900" b="0" i="0" u="none" strike="noStrike" kern="1200" dirty="0">
                          <a:solidFill>
                            <a:srgbClr val="595959"/>
                          </a:solidFill>
                          <a:effectLst/>
                          <a:latin typeface="Arial Narrow" panose="020B0606020202030204" pitchFamily="34" charset="0"/>
                          <a:ea typeface="+mn-ea"/>
                          <a:cs typeface="+mn-cs"/>
                        </a:rPr>
                        <a:t>Permisos de trabajo y listas de chequeo ( incluir mediciones antes - durante)​</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r>
                        <a:rPr lang="es-CO" sz="900" b="0" i="0" u="none" strike="noStrike" dirty="0">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548105449"/>
                  </a:ext>
                </a:extLst>
              </a:tr>
            </a:tbl>
          </a:graphicData>
        </a:graphic>
      </p:graphicFrame>
      <p:grpSp>
        <p:nvGrpSpPr>
          <p:cNvPr id="8" name="Grupo 7"/>
          <p:cNvGrpSpPr/>
          <p:nvPr/>
        </p:nvGrpSpPr>
        <p:grpSpPr>
          <a:xfrm>
            <a:off x="122521" y="2073862"/>
            <a:ext cx="410547" cy="400110"/>
            <a:chOff x="67109" y="1281336"/>
            <a:chExt cx="410547" cy="400110"/>
          </a:xfrm>
        </p:grpSpPr>
        <p:grpSp>
          <p:nvGrpSpPr>
            <p:cNvPr id="38" name="Grupo 37">
              <a:extLst>
                <a:ext uri="{FF2B5EF4-FFF2-40B4-BE49-F238E27FC236}">
                  <a16:creationId xmlns:a16="http://schemas.microsoft.com/office/drawing/2014/main" id="{8CF1F641-246E-5592-A1FE-4199FD732947}"/>
                </a:ext>
              </a:extLst>
            </p:cNvPr>
            <p:cNvGrpSpPr/>
            <p:nvPr/>
          </p:nvGrpSpPr>
          <p:grpSpPr>
            <a:xfrm>
              <a:off x="124308" y="1307190"/>
              <a:ext cx="321864" cy="361990"/>
              <a:chOff x="2295797" y="1461601"/>
              <a:chExt cx="3490599" cy="3936663"/>
            </a:xfrm>
          </p:grpSpPr>
          <p:sp>
            <p:nvSpPr>
              <p:cNvPr id="39" name="Forma libre 4">
                <a:extLst>
                  <a:ext uri="{FF2B5EF4-FFF2-40B4-BE49-F238E27FC236}">
                    <a16:creationId xmlns:a16="http://schemas.microsoft.com/office/drawing/2014/main" id="{2C73BAAF-84C6-4214-F669-2C99BD627FDC}"/>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40" name="Forma libre 39">
                <a:extLst>
                  <a:ext uri="{FF2B5EF4-FFF2-40B4-BE49-F238E27FC236}">
                    <a16:creationId xmlns:a16="http://schemas.microsoft.com/office/drawing/2014/main" id="{22AE736C-F5BE-3194-97FB-DB97710E090C}"/>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grpSp>
        <p:sp>
          <p:nvSpPr>
            <p:cNvPr id="41" name="CuadroTexto 40">
              <a:extLst>
                <a:ext uri="{FF2B5EF4-FFF2-40B4-BE49-F238E27FC236}">
                  <a16:creationId xmlns:a16="http://schemas.microsoft.com/office/drawing/2014/main" id="{3FBC2476-2EAD-2FC0-B782-474FA0CB8F07}"/>
                </a:ext>
              </a:extLst>
            </p:cNvPr>
            <p:cNvSpPr txBox="1"/>
            <p:nvPr/>
          </p:nvSpPr>
          <p:spPr>
            <a:xfrm>
              <a:off x="67109" y="1281336"/>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 3</a:t>
              </a:r>
            </a:p>
          </p:txBody>
        </p:sp>
      </p:grpSp>
      <p:sp>
        <p:nvSpPr>
          <p:cNvPr id="31" name="Título 1">
            <a:extLst>
              <a:ext uri="{FF2B5EF4-FFF2-40B4-BE49-F238E27FC236}">
                <a16:creationId xmlns:a16="http://schemas.microsoft.com/office/drawing/2014/main" id="{C41C1525-0357-F817-2531-6CE22775E0D2}"/>
              </a:ext>
            </a:extLst>
          </p:cNvPr>
          <p:cNvSpPr txBox="1">
            <a:spLocks/>
          </p:cNvSpPr>
          <p:nvPr/>
        </p:nvSpPr>
        <p:spPr>
          <a:xfrm>
            <a:off x="-346001" y="792301"/>
            <a:ext cx="7099165" cy="461665"/>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400" b="1"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rPr>
              <a:t>Lista de requisitos </a:t>
            </a:r>
          </a:p>
        </p:txBody>
      </p:sp>
      <p:sp>
        <p:nvSpPr>
          <p:cNvPr id="32" name="Rectángulo 31">
            <a:extLst>
              <a:ext uri="{FF2B5EF4-FFF2-40B4-BE49-F238E27FC236}">
                <a16:creationId xmlns:a16="http://schemas.microsoft.com/office/drawing/2014/main" id="{82CE0DE6-31C7-16E4-1C76-609248CE8AAA}"/>
              </a:ext>
            </a:extLst>
          </p:cNvPr>
          <p:cNvSpPr/>
          <p:nvPr/>
        </p:nvSpPr>
        <p:spPr>
          <a:xfrm>
            <a:off x="1338127" y="1183235"/>
            <a:ext cx="3429000" cy="584775"/>
          </a:xfrm>
          <a:prstGeom prst="rect">
            <a:avLst/>
          </a:prstGeom>
        </p:spPr>
        <p:txBody>
          <a:bodyPr>
            <a:spAutoFit/>
          </a:bodyPr>
          <a:lstStyle/>
          <a:p>
            <a:pPr lvl="1" algn="ctr" defTabSz="385763">
              <a:defRPr/>
            </a:pPr>
            <a:r>
              <a:rPr lang="es-CO" sz="1600" b="1" dirty="0">
                <a:solidFill>
                  <a:prstClr val="black">
                    <a:lumMod val="65000"/>
                    <a:lumOff val="35000"/>
                  </a:prstClr>
                </a:solidFill>
                <a:latin typeface="Arial Narrow" panose="020B0606020202030204" pitchFamily="34" charset="0"/>
              </a:rPr>
              <a:t>seguridad y salud en el trabajo </a:t>
            </a:r>
          </a:p>
          <a:p>
            <a:pPr lvl="1" algn="ctr" defTabSz="385763">
              <a:defRPr/>
            </a:pPr>
            <a:r>
              <a:rPr lang="es-CO" sz="1600" b="1" dirty="0">
                <a:solidFill>
                  <a:srgbClr val="FF2481"/>
                </a:solidFill>
                <a:latin typeface="Arial Narrow" panose="020B0606020202030204" pitchFamily="34" charset="0"/>
              </a:rPr>
              <a:t>Persona Natural</a:t>
            </a:r>
          </a:p>
        </p:txBody>
      </p:sp>
      <p:grpSp>
        <p:nvGrpSpPr>
          <p:cNvPr id="33" name="Grupo 32">
            <a:extLst>
              <a:ext uri="{FF2B5EF4-FFF2-40B4-BE49-F238E27FC236}">
                <a16:creationId xmlns:a16="http://schemas.microsoft.com/office/drawing/2014/main" id="{A997CD29-0F72-034E-A260-AF85E889BE25}"/>
              </a:ext>
            </a:extLst>
          </p:cNvPr>
          <p:cNvGrpSpPr/>
          <p:nvPr/>
        </p:nvGrpSpPr>
        <p:grpSpPr>
          <a:xfrm>
            <a:off x="2888338" y="116902"/>
            <a:ext cx="630485" cy="623886"/>
            <a:chOff x="725735" y="5968416"/>
            <a:chExt cx="630485" cy="623886"/>
          </a:xfrm>
          <a:solidFill>
            <a:srgbClr val="FFC000"/>
          </a:solidFill>
        </p:grpSpPr>
        <p:sp>
          <p:nvSpPr>
            <p:cNvPr id="34" name="object 6">
              <a:extLst>
                <a:ext uri="{FF2B5EF4-FFF2-40B4-BE49-F238E27FC236}">
                  <a16:creationId xmlns:a16="http://schemas.microsoft.com/office/drawing/2014/main" id="{A9B4000B-574B-F170-FEAC-E9C5C6B8F61C}"/>
                </a:ext>
              </a:extLst>
            </p:cNvPr>
            <p:cNvSpPr/>
            <p:nvPr/>
          </p:nvSpPr>
          <p:spPr>
            <a:xfrm>
              <a:off x="725735" y="5968416"/>
              <a:ext cx="630485" cy="623886"/>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grp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dirty="0">
                <a:ln>
                  <a:noFill/>
                </a:ln>
                <a:solidFill>
                  <a:prstClr val="black"/>
                </a:solidFill>
                <a:effectLst/>
                <a:uLnTx/>
                <a:uFillTx/>
                <a:latin typeface="Arial Narrow" panose="020B0606020202030204" pitchFamily="34" charset="0"/>
                <a:ea typeface="+mn-ea"/>
                <a:cs typeface="+mn-cs"/>
              </a:endParaRPr>
            </a:p>
          </p:txBody>
        </p:sp>
        <p:sp>
          <p:nvSpPr>
            <p:cNvPr id="35" name="object 8">
              <a:extLst>
                <a:ext uri="{FF2B5EF4-FFF2-40B4-BE49-F238E27FC236}">
                  <a16:creationId xmlns:a16="http://schemas.microsoft.com/office/drawing/2014/main" id="{E6A15E72-9972-8851-D560-EB0815CBAE8C}"/>
                </a:ext>
              </a:extLst>
            </p:cNvPr>
            <p:cNvSpPr txBox="1"/>
            <p:nvPr/>
          </p:nvSpPr>
          <p:spPr>
            <a:xfrm>
              <a:off x="917722" y="5985491"/>
              <a:ext cx="152044" cy="559949"/>
            </a:xfrm>
            <a:prstGeom prst="rect">
              <a:avLst/>
            </a:prstGeom>
            <a:grpFill/>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lang="es-MX" sz="3600" b="1" i="0" u="none" strike="noStrike" kern="1200" cap="none" spc="2" normalizeH="0" baseline="0" noProof="0" dirty="0">
                  <a:ln>
                    <a:noFill/>
                  </a:ln>
                  <a:solidFill>
                    <a:srgbClr val="FFFFFF"/>
                  </a:solidFill>
                  <a:effectLst/>
                  <a:uLnTx/>
                  <a:uFillTx/>
                  <a:latin typeface="Arial Narrow" panose="020B0606020202030204" pitchFamily="34" charset="0"/>
                  <a:ea typeface="+mn-ea"/>
                  <a:cs typeface="Arial"/>
                </a:rPr>
                <a:t>3</a:t>
              </a:r>
              <a:endParaRPr kumimoji="0" sz="3600" b="0" i="0" u="none" strike="noStrike" kern="1200" cap="none" spc="0" normalizeH="0" baseline="0" noProof="0" dirty="0">
                <a:ln>
                  <a:noFill/>
                </a:ln>
                <a:solidFill>
                  <a:prstClr val="black"/>
                </a:solidFill>
                <a:effectLst/>
                <a:uLnTx/>
                <a:uFillTx/>
                <a:latin typeface="Arial Narrow" panose="020B0606020202030204" pitchFamily="34" charset="0"/>
                <a:ea typeface="+mn-ea"/>
                <a:cs typeface="Arial"/>
              </a:endParaRPr>
            </a:p>
          </p:txBody>
        </p:sp>
      </p:grpSp>
    </p:spTree>
    <p:extLst>
      <p:ext uri="{BB962C8B-B14F-4D97-AF65-F5344CB8AC3E}">
        <p14:creationId xmlns:p14="http://schemas.microsoft.com/office/powerpoint/2010/main" val="204125948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 name="151 Rectángulo redondeado">
            <a:extLst>
              <a:ext uri="{FF2B5EF4-FFF2-40B4-BE49-F238E27FC236}">
                <a16:creationId xmlns:a16="http://schemas.microsoft.com/office/drawing/2014/main" id="{49151D58-F7F8-A11F-7488-C9E0187632EA}"/>
              </a:ext>
            </a:extLst>
          </p:cNvPr>
          <p:cNvSpPr/>
          <p:nvPr/>
        </p:nvSpPr>
        <p:spPr bwMode="auto">
          <a:xfrm>
            <a:off x="506341" y="6588031"/>
            <a:ext cx="6022800" cy="212400"/>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rtl="0" fontAlgn="ctr"/>
            <a:r>
              <a:rPr lang="es-CO" sz="1050" b="1" i="0" u="none" strike="noStrike" dirty="0">
                <a:solidFill>
                  <a:prstClr val="white"/>
                </a:solidFill>
                <a:effectLst/>
                <a:latin typeface="Arial Narrow" panose="020B0606020202030204" pitchFamily="34" charset="0"/>
              </a:rPr>
              <a:t>MONTACARGAS </a:t>
            </a:r>
            <a:endParaRPr lang="es-CO" sz="1050" b="0" i="0" u="none" strike="noStrike" dirty="0">
              <a:solidFill>
                <a:srgbClr val="FFFFFF"/>
              </a:solidFill>
              <a:effectLst/>
              <a:latin typeface="Arial Narrow" panose="020B0606020202030204" pitchFamily="34" charset="0"/>
            </a:endParaRPr>
          </a:p>
        </p:txBody>
      </p:sp>
      <p:graphicFrame>
        <p:nvGraphicFramePr>
          <p:cNvPr id="37" name="13 Tabla">
            <a:extLst>
              <a:ext uri="{FF2B5EF4-FFF2-40B4-BE49-F238E27FC236}">
                <a16:creationId xmlns:a16="http://schemas.microsoft.com/office/drawing/2014/main" id="{F5EB6F45-A9CD-A055-109F-3122C27431D1}"/>
              </a:ext>
            </a:extLst>
          </p:cNvPr>
          <p:cNvGraphicFramePr>
            <a:graphicFrameLocks noGrp="1"/>
          </p:cNvGraphicFramePr>
          <p:nvPr>
            <p:extLst>
              <p:ext uri="{D42A27DB-BD31-4B8C-83A1-F6EECF244321}">
                <p14:modId xmlns:p14="http://schemas.microsoft.com/office/powerpoint/2010/main" val="1378439993"/>
              </p:ext>
            </p:extLst>
          </p:nvPr>
        </p:nvGraphicFramePr>
        <p:xfrm>
          <a:off x="500763" y="6904396"/>
          <a:ext cx="5991369" cy="916892"/>
        </p:xfrm>
        <a:graphic>
          <a:graphicData uri="http://schemas.openxmlformats.org/drawingml/2006/table">
            <a:tbl>
              <a:tblPr>
                <a:tableStyleId>{5C22544A-7EE6-4342-B048-85BDC9FD1C3A}</a:tableStyleId>
              </a:tblPr>
              <a:tblGrid>
                <a:gridCol w="233419">
                  <a:extLst>
                    <a:ext uri="{9D8B030D-6E8A-4147-A177-3AD203B41FA5}">
                      <a16:colId xmlns:a16="http://schemas.microsoft.com/office/drawing/2014/main" val="20000"/>
                    </a:ext>
                  </a:extLst>
                </a:gridCol>
                <a:gridCol w="4192930">
                  <a:extLst>
                    <a:ext uri="{9D8B030D-6E8A-4147-A177-3AD203B41FA5}">
                      <a16:colId xmlns:a16="http://schemas.microsoft.com/office/drawing/2014/main" val="3010258462"/>
                    </a:ext>
                  </a:extLst>
                </a:gridCol>
                <a:gridCol w="585899">
                  <a:extLst>
                    <a:ext uri="{9D8B030D-6E8A-4147-A177-3AD203B41FA5}">
                      <a16:colId xmlns:a16="http://schemas.microsoft.com/office/drawing/2014/main" val="1505240868"/>
                    </a:ext>
                  </a:extLst>
                </a:gridCol>
                <a:gridCol w="470773">
                  <a:extLst>
                    <a:ext uri="{9D8B030D-6E8A-4147-A177-3AD203B41FA5}">
                      <a16:colId xmlns:a16="http://schemas.microsoft.com/office/drawing/2014/main" val="563994422"/>
                    </a:ext>
                  </a:extLst>
                </a:gridCol>
                <a:gridCol w="508348">
                  <a:extLst>
                    <a:ext uri="{9D8B030D-6E8A-4147-A177-3AD203B41FA5}">
                      <a16:colId xmlns:a16="http://schemas.microsoft.com/office/drawing/2014/main" val="835041603"/>
                    </a:ext>
                  </a:extLst>
                </a:gridCol>
              </a:tblGrid>
              <a:tr h="119452">
                <a:tc gridSpan="2">
                  <a:txBody>
                    <a:bodyPr/>
                    <a:lstStyle/>
                    <a:p>
                      <a:pPr algn="ctr" rtl="0" fontAlgn="ctr"/>
                      <a:r>
                        <a:rPr lang="es-CO" sz="1000" b="1" i="0" u="none" strike="noStrike" dirty="0">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dirty="0">
                          <a:solidFill>
                            <a:srgbClr val="FFFFFF"/>
                          </a:solidFill>
                          <a:effectLst/>
                          <a:latin typeface="Arial Narrow" panose="020B0606020202030204" pitchFamily="34" charset="0"/>
                        </a:rPr>
                        <a:t>Precontractual</a:t>
                      </a:r>
                      <a:r>
                        <a:rPr lang="es-CO" sz="700" b="0" i="0" u="none" strike="noStrike" dirty="0">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dirty="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dirty="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Certificado de competencia del  montacarguista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73681384"/>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Lista de chequeo o preoperacional el equipo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089454263"/>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Hoja de vida y ficha técnica de equipos (donde se evidencia el mantenimiento e inspecciones )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61564060"/>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4</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l" defTabSz="685800" rtl="0" eaLnBrk="1" fontAlgn="ctr" latinLnBrk="0" hangingPunct="1"/>
                      <a:r>
                        <a:rPr lang="es-MX" sz="900" b="0" i="0" u="none" strike="noStrike" kern="1200" dirty="0">
                          <a:solidFill>
                            <a:srgbClr val="595959"/>
                          </a:solidFill>
                          <a:effectLst/>
                          <a:latin typeface="Arial Narrow" panose="020B0606020202030204" pitchFamily="34" charset="0"/>
                          <a:ea typeface="+mn-ea"/>
                          <a:cs typeface="+mn-cs"/>
                        </a:rPr>
                        <a:t>Elementos de protección de acuerdo a la tarea y equipo (definirlos en el AST o procedimiento)</a:t>
                      </a:r>
                      <a:endParaRPr lang="es-CO" sz="700" b="1" i="0" u="none" strike="noStrike" kern="1200" dirty="0">
                        <a:solidFill>
                          <a:srgbClr val="FF2481"/>
                        </a:solidFill>
                        <a:effectLst/>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endParaRPr lang="es-CO" sz="8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597057982"/>
                  </a:ext>
                </a:extLst>
              </a:tr>
            </a:tbl>
          </a:graphicData>
        </a:graphic>
      </p:graphicFrame>
      <p:grpSp>
        <p:nvGrpSpPr>
          <p:cNvPr id="5" name="Grupo 4"/>
          <p:cNvGrpSpPr/>
          <p:nvPr/>
        </p:nvGrpSpPr>
        <p:grpSpPr>
          <a:xfrm>
            <a:off x="103102" y="6554479"/>
            <a:ext cx="427449" cy="400110"/>
            <a:chOff x="115508" y="5879048"/>
            <a:chExt cx="427449" cy="400110"/>
          </a:xfrm>
        </p:grpSpPr>
        <p:grpSp>
          <p:nvGrpSpPr>
            <p:cNvPr id="38" name="Grupo 37">
              <a:extLst>
                <a:ext uri="{FF2B5EF4-FFF2-40B4-BE49-F238E27FC236}">
                  <a16:creationId xmlns:a16="http://schemas.microsoft.com/office/drawing/2014/main" id="{F360A6D3-E274-CEBF-F653-CD0E6E3B60DD}"/>
                </a:ext>
              </a:extLst>
            </p:cNvPr>
            <p:cNvGrpSpPr/>
            <p:nvPr/>
          </p:nvGrpSpPr>
          <p:grpSpPr>
            <a:xfrm>
              <a:off x="115508" y="5904902"/>
              <a:ext cx="321864" cy="361990"/>
              <a:chOff x="2295797" y="1461601"/>
              <a:chExt cx="3490599" cy="3936663"/>
            </a:xfrm>
          </p:grpSpPr>
          <p:sp>
            <p:nvSpPr>
              <p:cNvPr id="39" name="Forma libre 4">
                <a:extLst>
                  <a:ext uri="{FF2B5EF4-FFF2-40B4-BE49-F238E27FC236}">
                    <a16:creationId xmlns:a16="http://schemas.microsoft.com/office/drawing/2014/main" id="{06DA5CEF-C8B0-A4EE-2679-CA968DDE83A6}"/>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40" name="Forma libre 39">
                <a:extLst>
                  <a:ext uri="{FF2B5EF4-FFF2-40B4-BE49-F238E27FC236}">
                    <a16:creationId xmlns:a16="http://schemas.microsoft.com/office/drawing/2014/main" id="{0B11298B-2829-C2D9-FC5D-70E339EE1E0A}"/>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grpSp>
        <p:sp>
          <p:nvSpPr>
            <p:cNvPr id="41" name="CuadroTexto 40">
              <a:extLst>
                <a:ext uri="{FF2B5EF4-FFF2-40B4-BE49-F238E27FC236}">
                  <a16:creationId xmlns:a16="http://schemas.microsoft.com/office/drawing/2014/main" id="{7620D706-A957-8320-719C-94E624A658AC}"/>
                </a:ext>
              </a:extLst>
            </p:cNvPr>
            <p:cNvSpPr txBox="1"/>
            <p:nvPr/>
          </p:nvSpPr>
          <p:spPr>
            <a:xfrm>
              <a:off x="132410" y="5879048"/>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MX" sz="2000" b="1" dirty="0">
                  <a:solidFill>
                    <a:srgbClr val="EE2B7B"/>
                  </a:solidFill>
                  <a:effectLst>
                    <a:outerShdw blurRad="38100" dist="38100" dir="2700000" algn="tl">
                      <a:srgbClr val="000000">
                        <a:alpha val="43137"/>
                      </a:srgbClr>
                    </a:outerShdw>
                  </a:effectLst>
                  <a:latin typeface="Arial Narrow" panose="020B0606020202030204" pitchFamily="34" charset="0"/>
                </a:rPr>
                <a:t>9</a:t>
              </a:r>
              <a:endPar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endParaRPr>
            </a:p>
          </p:txBody>
        </p:sp>
      </p:grpSp>
      <p:sp>
        <p:nvSpPr>
          <p:cNvPr id="44" name="151 Rectángulo redondeado">
            <a:extLst>
              <a:ext uri="{FF2B5EF4-FFF2-40B4-BE49-F238E27FC236}">
                <a16:creationId xmlns:a16="http://schemas.microsoft.com/office/drawing/2014/main" id="{5D49C916-C317-569B-0DE5-4902341D67CB}"/>
              </a:ext>
            </a:extLst>
          </p:cNvPr>
          <p:cNvSpPr/>
          <p:nvPr/>
        </p:nvSpPr>
        <p:spPr bwMode="auto">
          <a:xfrm>
            <a:off x="505941" y="7893613"/>
            <a:ext cx="6022442" cy="211893"/>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rtl="0" fontAlgn="ctr"/>
            <a:r>
              <a:rPr lang="es-MX" sz="1200" b="1" i="0" u="none" strike="noStrike" dirty="0">
                <a:solidFill>
                  <a:prstClr val="white"/>
                </a:solidFill>
                <a:effectLst/>
                <a:latin typeface="Arial Narrow" panose="020B0606020202030204" pitchFamily="34" charset="0"/>
              </a:rPr>
              <a:t>MÁQUINAS </a:t>
            </a:r>
            <a:r>
              <a:rPr lang="es-MX" sz="1200" i="0" u="none" strike="noStrike" dirty="0">
                <a:solidFill>
                  <a:prstClr val="white"/>
                </a:solidFill>
                <a:effectLst/>
                <a:latin typeface="Arial Narrow" panose="020B0606020202030204" pitchFamily="34" charset="0"/>
              </a:rPr>
              <a:t>( </a:t>
            </a:r>
            <a:r>
              <a:rPr lang="es-MX" sz="1050" i="0" u="none" strike="noStrike" dirty="0">
                <a:solidFill>
                  <a:prstClr val="white"/>
                </a:solidFill>
                <a:effectLst/>
                <a:latin typeface="Arial Narrow" panose="020B0606020202030204" pitchFamily="34" charset="0"/>
              </a:rPr>
              <a:t>equipos y herramientas definidas como criticas) / Motosierra, taladro percutor, pistola Clavos</a:t>
            </a:r>
            <a:r>
              <a:rPr lang="es-CO" sz="1050" i="0" u="none" strike="noStrike" dirty="0">
                <a:solidFill>
                  <a:prstClr val="white"/>
                </a:solidFill>
                <a:effectLst/>
                <a:latin typeface="Arial Narrow" panose="020B0606020202030204" pitchFamily="34" charset="0"/>
              </a:rPr>
              <a:t> </a:t>
            </a:r>
            <a:endParaRPr lang="es-CO" sz="1050" i="0" u="none" strike="noStrike" dirty="0">
              <a:solidFill>
                <a:srgbClr val="FFFFFF"/>
              </a:solidFill>
              <a:effectLst/>
              <a:latin typeface="Arial Narrow" panose="020B0606020202030204" pitchFamily="34" charset="0"/>
            </a:endParaRPr>
          </a:p>
        </p:txBody>
      </p:sp>
      <p:graphicFrame>
        <p:nvGraphicFramePr>
          <p:cNvPr id="45" name="13 Tabla">
            <a:extLst>
              <a:ext uri="{FF2B5EF4-FFF2-40B4-BE49-F238E27FC236}">
                <a16:creationId xmlns:a16="http://schemas.microsoft.com/office/drawing/2014/main" id="{43E46CDD-CC6D-84F8-F99D-822539B3CDAF}"/>
              </a:ext>
            </a:extLst>
          </p:cNvPr>
          <p:cNvGraphicFramePr>
            <a:graphicFrameLocks noGrp="1"/>
          </p:cNvGraphicFramePr>
          <p:nvPr>
            <p:extLst>
              <p:ext uri="{D42A27DB-BD31-4B8C-83A1-F6EECF244321}">
                <p14:modId xmlns:p14="http://schemas.microsoft.com/office/powerpoint/2010/main" val="2084685636"/>
              </p:ext>
            </p:extLst>
          </p:nvPr>
        </p:nvGraphicFramePr>
        <p:xfrm>
          <a:off x="500763" y="8195787"/>
          <a:ext cx="5991370" cy="534646"/>
        </p:xfrm>
        <a:graphic>
          <a:graphicData uri="http://schemas.openxmlformats.org/drawingml/2006/table">
            <a:tbl>
              <a:tblPr>
                <a:tableStyleId>{5C22544A-7EE6-4342-B048-85BDC9FD1C3A}</a:tableStyleId>
              </a:tblPr>
              <a:tblGrid>
                <a:gridCol w="233419">
                  <a:extLst>
                    <a:ext uri="{9D8B030D-6E8A-4147-A177-3AD203B41FA5}">
                      <a16:colId xmlns:a16="http://schemas.microsoft.com/office/drawing/2014/main" val="20000"/>
                    </a:ext>
                  </a:extLst>
                </a:gridCol>
                <a:gridCol w="4192930">
                  <a:extLst>
                    <a:ext uri="{9D8B030D-6E8A-4147-A177-3AD203B41FA5}">
                      <a16:colId xmlns:a16="http://schemas.microsoft.com/office/drawing/2014/main" val="3010258462"/>
                    </a:ext>
                  </a:extLst>
                </a:gridCol>
                <a:gridCol w="585899">
                  <a:extLst>
                    <a:ext uri="{9D8B030D-6E8A-4147-A177-3AD203B41FA5}">
                      <a16:colId xmlns:a16="http://schemas.microsoft.com/office/drawing/2014/main" val="1505240868"/>
                    </a:ext>
                  </a:extLst>
                </a:gridCol>
                <a:gridCol w="470773">
                  <a:extLst>
                    <a:ext uri="{9D8B030D-6E8A-4147-A177-3AD203B41FA5}">
                      <a16:colId xmlns:a16="http://schemas.microsoft.com/office/drawing/2014/main" val="563994422"/>
                    </a:ext>
                  </a:extLst>
                </a:gridCol>
                <a:gridCol w="508349">
                  <a:extLst>
                    <a:ext uri="{9D8B030D-6E8A-4147-A177-3AD203B41FA5}">
                      <a16:colId xmlns:a16="http://schemas.microsoft.com/office/drawing/2014/main" val="835041603"/>
                    </a:ext>
                  </a:extLst>
                </a:gridCol>
              </a:tblGrid>
              <a:tr h="119452">
                <a:tc gridSpan="2">
                  <a:txBody>
                    <a:bodyPr/>
                    <a:lstStyle/>
                    <a:p>
                      <a:pPr algn="ctr" rtl="0" fontAlgn="ctr"/>
                      <a:r>
                        <a:rPr lang="es-CO" sz="1000" b="1" i="0" u="none" strike="noStrike" dirty="0">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dirty="0">
                          <a:solidFill>
                            <a:srgbClr val="FFFFFF"/>
                          </a:solidFill>
                          <a:effectLst/>
                          <a:latin typeface="Arial Narrow" panose="020B0606020202030204" pitchFamily="34" charset="0"/>
                        </a:rPr>
                        <a:t>Precontractual</a:t>
                      </a:r>
                      <a:r>
                        <a:rPr lang="es-CO" sz="700" b="0" i="0" u="none" strike="noStrike" dirty="0">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dirty="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dirty="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MX" sz="900" b="0" i="0" u="none" strike="noStrike" dirty="0">
                          <a:solidFill>
                            <a:srgbClr val="595959"/>
                          </a:solidFill>
                          <a:effectLst/>
                          <a:latin typeface="Arial Narrow" panose="020B0606020202030204" pitchFamily="34" charset="0"/>
                        </a:rPr>
                        <a:t>Hoja de vida y ficha técnica de equipos (donde se evidencia el mantenimiento e inspecciones )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73681384"/>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MX" sz="900" b="0" i="0" u="none" strike="noStrike" dirty="0">
                          <a:solidFill>
                            <a:srgbClr val="595959"/>
                          </a:solidFill>
                          <a:effectLst/>
                          <a:latin typeface="Arial Narrow" panose="020B0606020202030204" pitchFamily="34" charset="0"/>
                        </a:rPr>
                        <a:t>Preoperacional de los equipos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089454263"/>
                  </a:ext>
                </a:extLst>
              </a:tr>
            </a:tbl>
          </a:graphicData>
        </a:graphic>
      </p:graphicFrame>
      <p:grpSp>
        <p:nvGrpSpPr>
          <p:cNvPr id="6" name="Grupo 5"/>
          <p:cNvGrpSpPr/>
          <p:nvPr/>
        </p:nvGrpSpPr>
        <p:grpSpPr>
          <a:xfrm>
            <a:off x="46910" y="7893804"/>
            <a:ext cx="794953" cy="400110"/>
            <a:chOff x="123310" y="7360417"/>
            <a:chExt cx="794953" cy="400110"/>
          </a:xfrm>
        </p:grpSpPr>
        <p:grpSp>
          <p:nvGrpSpPr>
            <p:cNvPr id="46" name="Grupo 45">
              <a:extLst>
                <a:ext uri="{FF2B5EF4-FFF2-40B4-BE49-F238E27FC236}">
                  <a16:creationId xmlns:a16="http://schemas.microsoft.com/office/drawing/2014/main" id="{E73C50C5-5704-E5BB-905C-919664877B22}"/>
                </a:ext>
              </a:extLst>
            </p:cNvPr>
            <p:cNvGrpSpPr/>
            <p:nvPr/>
          </p:nvGrpSpPr>
          <p:grpSpPr>
            <a:xfrm>
              <a:off x="176751" y="7379093"/>
              <a:ext cx="321864" cy="361990"/>
              <a:chOff x="2295797" y="1461601"/>
              <a:chExt cx="3490599" cy="3936663"/>
            </a:xfrm>
          </p:grpSpPr>
          <p:sp>
            <p:nvSpPr>
              <p:cNvPr id="47" name="Forma libre 4">
                <a:extLst>
                  <a:ext uri="{FF2B5EF4-FFF2-40B4-BE49-F238E27FC236}">
                    <a16:creationId xmlns:a16="http://schemas.microsoft.com/office/drawing/2014/main" id="{0F3C6550-65AA-330B-0742-DDC62687C439}"/>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48" name="Forma libre 39">
                <a:extLst>
                  <a:ext uri="{FF2B5EF4-FFF2-40B4-BE49-F238E27FC236}">
                    <a16:creationId xmlns:a16="http://schemas.microsoft.com/office/drawing/2014/main" id="{F7748967-1EE7-5FD3-C8D0-439CC2A2E9A9}"/>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grpSp>
        <p:sp>
          <p:nvSpPr>
            <p:cNvPr id="49" name="CuadroTexto 48">
              <a:extLst>
                <a:ext uri="{FF2B5EF4-FFF2-40B4-BE49-F238E27FC236}">
                  <a16:creationId xmlns:a16="http://schemas.microsoft.com/office/drawing/2014/main" id="{B238C1AA-1004-E775-07BE-0928270ADB36}"/>
                </a:ext>
              </a:extLst>
            </p:cNvPr>
            <p:cNvSpPr txBox="1"/>
            <p:nvPr/>
          </p:nvSpPr>
          <p:spPr>
            <a:xfrm>
              <a:off x="123310" y="7360417"/>
              <a:ext cx="794953"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MX" sz="2000" b="1" dirty="0">
                  <a:solidFill>
                    <a:srgbClr val="EE2B7B"/>
                  </a:solidFill>
                  <a:effectLst>
                    <a:outerShdw blurRad="38100" dist="38100" dir="2700000" algn="tl">
                      <a:srgbClr val="000000">
                        <a:alpha val="43137"/>
                      </a:srgbClr>
                    </a:outerShdw>
                  </a:effectLst>
                  <a:latin typeface="Arial Narrow" panose="020B0606020202030204" pitchFamily="34" charset="0"/>
                </a:rPr>
                <a:t>10</a:t>
              </a:r>
              <a:endPar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endParaRPr>
            </a:p>
          </p:txBody>
        </p:sp>
      </p:grpSp>
      <p:sp>
        <p:nvSpPr>
          <p:cNvPr id="50" name="151 Rectángulo redondeado">
            <a:extLst>
              <a:ext uri="{FF2B5EF4-FFF2-40B4-BE49-F238E27FC236}">
                <a16:creationId xmlns:a16="http://schemas.microsoft.com/office/drawing/2014/main" id="{BC7F8D3E-5814-B21C-59A2-F39D6C23BE4B}"/>
              </a:ext>
            </a:extLst>
          </p:cNvPr>
          <p:cNvSpPr/>
          <p:nvPr/>
        </p:nvSpPr>
        <p:spPr bwMode="auto">
          <a:xfrm>
            <a:off x="501595" y="5431763"/>
            <a:ext cx="6022442" cy="211893"/>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rtl="0" fontAlgn="ctr"/>
            <a:r>
              <a:rPr lang="es-CO" sz="1050" b="1" dirty="0">
                <a:solidFill>
                  <a:prstClr val="white"/>
                </a:solidFill>
                <a:latin typeface="Arial Narrow" panose="020B0606020202030204" pitchFamily="34" charset="0"/>
              </a:rPr>
              <a:t>BUCEO </a:t>
            </a:r>
            <a:r>
              <a:rPr lang="es-CO" sz="1050" b="0" i="0" u="none" strike="noStrike" dirty="0">
                <a:solidFill>
                  <a:srgbClr val="FFFFFF"/>
                </a:solidFill>
                <a:effectLst/>
                <a:latin typeface="Arial Narrow" panose="020B0606020202030204" pitchFamily="34" charset="0"/>
              </a:rPr>
              <a:t> (reparar baldosines y mantenimiento de las atracciones en Guatapé) </a:t>
            </a:r>
          </a:p>
        </p:txBody>
      </p:sp>
      <p:graphicFrame>
        <p:nvGraphicFramePr>
          <p:cNvPr id="51" name="13 Tabla">
            <a:extLst>
              <a:ext uri="{FF2B5EF4-FFF2-40B4-BE49-F238E27FC236}">
                <a16:creationId xmlns:a16="http://schemas.microsoft.com/office/drawing/2014/main" id="{314FB336-A40B-4AB1-B132-7A7DB9D2D38F}"/>
              </a:ext>
            </a:extLst>
          </p:cNvPr>
          <p:cNvGraphicFramePr>
            <a:graphicFrameLocks noGrp="1"/>
          </p:cNvGraphicFramePr>
          <p:nvPr>
            <p:extLst>
              <p:ext uri="{D42A27DB-BD31-4B8C-83A1-F6EECF244321}">
                <p14:modId xmlns:p14="http://schemas.microsoft.com/office/powerpoint/2010/main" val="1139690709"/>
              </p:ext>
            </p:extLst>
          </p:nvPr>
        </p:nvGraphicFramePr>
        <p:xfrm>
          <a:off x="500764" y="5754703"/>
          <a:ext cx="5991369" cy="725769"/>
        </p:xfrm>
        <a:graphic>
          <a:graphicData uri="http://schemas.openxmlformats.org/drawingml/2006/table">
            <a:tbl>
              <a:tblPr>
                <a:tableStyleId>{5C22544A-7EE6-4342-B048-85BDC9FD1C3A}</a:tableStyleId>
              </a:tblPr>
              <a:tblGrid>
                <a:gridCol w="233419">
                  <a:extLst>
                    <a:ext uri="{9D8B030D-6E8A-4147-A177-3AD203B41FA5}">
                      <a16:colId xmlns:a16="http://schemas.microsoft.com/office/drawing/2014/main" val="20000"/>
                    </a:ext>
                  </a:extLst>
                </a:gridCol>
                <a:gridCol w="4192930">
                  <a:extLst>
                    <a:ext uri="{9D8B030D-6E8A-4147-A177-3AD203B41FA5}">
                      <a16:colId xmlns:a16="http://schemas.microsoft.com/office/drawing/2014/main" val="3010258462"/>
                    </a:ext>
                  </a:extLst>
                </a:gridCol>
                <a:gridCol w="585899">
                  <a:extLst>
                    <a:ext uri="{9D8B030D-6E8A-4147-A177-3AD203B41FA5}">
                      <a16:colId xmlns:a16="http://schemas.microsoft.com/office/drawing/2014/main" val="1505240868"/>
                    </a:ext>
                  </a:extLst>
                </a:gridCol>
                <a:gridCol w="470773">
                  <a:extLst>
                    <a:ext uri="{9D8B030D-6E8A-4147-A177-3AD203B41FA5}">
                      <a16:colId xmlns:a16="http://schemas.microsoft.com/office/drawing/2014/main" val="563994422"/>
                    </a:ext>
                  </a:extLst>
                </a:gridCol>
                <a:gridCol w="508348">
                  <a:extLst>
                    <a:ext uri="{9D8B030D-6E8A-4147-A177-3AD203B41FA5}">
                      <a16:colId xmlns:a16="http://schemas.microsoft.com/office/drawing/2014/main" val="835041603"/>
                    </a:ext>
                  </a:extLst>
                </a:gridCol>
              </a:tblGrid>
              <a:tr h="119452">
                <a:tc gridSpan="2">
                  <a:txBody>
                    <a:bodyPr/>
                    <a:lstStyle/>
                    <a:p>
                      <a:pPr algn="ctr" rtl="0" fontAlgn="ctr"/>
                      <a:r>
                        <a:rPr lang="es-CO" sz="1000" b="1" i="0" u="none" strike="noStrike" dirty="0">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dirty="0">
                          <a:solidFill>
                            <a:srgbClr val="FFFFFF"/>
                          </a:solidFill>
                          <a:effectLst/>
                          <a:latin typeface="Arial Narrow" panose="020B0606020202030204" pitchFamily="34" charset="0"/>
                        </a:rPr>
                        <a:t>Precontractual</a:t>
                      </a:r>
                      <a:r>
                        <a:rPr lang="es-CO" sz="700" b="0" i="0" u="none" strike="noStrike" dirty="0">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dirty="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dirty="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Certificado de competencia del buzo en agua abierta y confinadas</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73681384"/>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Permisos de trabajo </a:t>
                      </a:r>
                      <a:r>
                        <a:rPr lang="es-CO" sz="900" b="0" i="0" u="none" strike="noStrike" kern="1200" dirty="0">
                          <a:solidFill>
                            <a:srgbClr val="595959"/>
                          </a:solidFill>
                          <a:effectLst/>
                          <a:latin typeface="Arial Narrow" panose="020B0606020202030204" pitchFamily="34" charset="0"/>
                          <a:ea typeface="+mn-ea"/>
                          <a:cs typeface="+mn-cs"/>
                        </a:rPr>
                        <a:t>y lista de </a:t>
                      </a:r>
                      <a:r>
                        <a:rPr lang="es-CO" sz="900" b="0" i="0" u="none" strike="noStrike" dirty="0">
                          <a:solidFill>
                            <a:srgbClr val="595959"/>
                          </a:solidFill>
                          <a:effectLst/>
                          <a:latin typeface="Arial Narrow" panose="020B0606020202030204" pitchFamily="34" charset="0"/>
                        </a:rPr>
                        <a:t>chequeo de equipos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089454263"/>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chemeClr val="tx1">
                              <a:lumMod val="65000"/>
                              <a:lumOff val="35000"/>
                            </a:schemeClr>
                          </a:solidFill>
                          <a:effectLst/>
                          <a:latin typeface="Arial Narrow" panose="020B0606020202030204" pitchFamily="34" charset="0"/>
                        </a:rPr>
                        <a:t>Boya hinchable para balizar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61564060"/>
                  </a:ext>
                </a:extLst>
              </a:tr>
            </a:tbl>
          </a:graphicData>
        </a:graphic>
      </p:graphicFrame>
      <p:grpSp>
        <p:nvGrpSpPr>
          <p:cNvPr id="4" name="Grupo 3"/>
          <p:cNvGrpSpPr/>
          <p:nvPr/>
        </p:nvGrpSpPr>
        <p:grpSpPr>
          <a:xfrm>
            <a:off x="60587" y="5374426"/>
            <a:ext cx="410547" cy="400110"/>
            <a:chOff x="41537" y="4509452"/>
            <a:chExt cx="410547" cy="400110"/>
          </a:xfrm>
        </p:grpSpPr>
        <p:grpSp>
          <p:nvGrpSpPr>
            <p:cNvPr id="52" name="Grupo 51">
              <a:extLst>
                <a:ext uri="{FF2B5EF4-FFF2-40B4-BE49-F238E27FC236}">
                  <a16:creationId xmlns:a16="http://schemas.microsoft.com/office/drawing/2014/main" id="{D77C0815-5613-7E5C-556B-6CB4BA31D43A}"/>
                </a:ext>
              </a:extLst>
            </p:cNvPr>
            <p:cNvGrpSpPr/>
            <p:nvPr/>
          </p:nvGrpSpPr>
          <p:grpSpPr>
            <a:xfrm>
              <a:off x="84951" y="4528128"/>
              <a:ext cx="321864" cy="361990"/>
              <a:chOff x="2295797" y="1461601"/>
              <a:chExt cx="3490599" cy="3936663"/>
            </a:xfrm>
          </p:grpSpPr>
          <p:sp>
            <p:nvSpPr>
              <p:cNvPr id="53" name="Forma libre 4">
                <a:extLst>
                  <a:ext uri="{FF2B5EF4-FFF2-40B4-BE49-F238E27FC236}">
                    <a16:creationId xmlns:a16="http://schemas.microsoft.com/office/drawing/2014/main" id="{DF80870C-0070-E447-560A-B851EBA9B24E}"/>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54" name="Forma libre 39">
                <a:extLst>
                  <a:ext uri="{FF2B5EF4-FFF2-40B4-BE49-F238E27FC236}">
                    <a16:creationId xmlns:a16="http://schemas.microsoft.com/office/drawing/2014/main" id="{6C08C35C-C221-A498-6101-662345A8B684}"/>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grpSp>
        <p:sp>
          <p:nvSpPr>
            <p:cNvPr id="55" name="CuadroTexto 54">
              <a:extLst>
                <a:ext uri="{FF2B5EF4-FFF2-40B4-BE49-F238E27FC236}">
                  <a16:creationId xmlns:a16="http://schemas.microsoft.com/office/drawing/2014/main" id="{75BC09CC-8178-2F49-A30D-06C640D7A416}"/>
                </a:ext>
              </a:extLst>
            </p:cNvPr>
            <p:cNvSpPr txBox="1"/>
            <p:nvPr/>
          </p:nvSpPr>
          <p:spPr>
            <a:xfrm>
              <a:off x="41537" y="4509452"/>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MX" sz="2000" b="1" dirty="0">
                  <a:solidFill>
                    <a:srgbClr val="EE2B7B"/>
                  </a:solidFill>
                  <a:effectLst>
                    <a:outerShdw blurRad="38100" dist="38100" dir="2700000" algn="tl">
                      <a:srgbClr val="000000">
                        <a:alpha val="43137"/>
                      </a:srgbClr>
                    </a:outerShdw>
                  </a:effectLst>
                  <a:latin typeface="Arial Narrow" panose="020B0606020202030204" pitchFamily="34" charset="0"/>
                </a:rPr>
                <a:t> 8</a:t>
              </a:r>
              <a:endPar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endParaRPr>
            </a:p>
          </p:txBody>
        </p:sp>
      </p:grpSp>
      <p:sp>
        <p:nvSpPr>
          <p:cNvPr id="56" name="151 Rectángulo redondeado">
            <a:extLst>
              <a:ext uri="{FF2B5EF4-FFF2-40B4-BE49-F238E27FC236}">
                <a16:creationId xmlns:a16="http://schemas.microsoft.com/office/drawing/2014/main" id="{0D645825-7DF7-F020-07FB-56803D872735}"/>
              </a:ext>
            </a:extLst>
          </p:cNvPr>
          <p:cNvSpPr/>
          <p:nvPr/>
        </p:nvSpPr>
        <p:spPr bwMode="auto">
          <a:xfrm>
            <a:off x="506342" y="2306993"/>
            <a:ext cx="6022442" cy="211893"/>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marL="0" marR="0" lvl="0" indent="0" algn="l" defTabSz="914364" rtl="0" eaLnBrk="1" fontAlgn="auto" latinLnBrk="0" hangingPunct="1">
              <a:lnSpc>
                <a:spcPct val="100000"/>
              </a:lnSpc>
              <a:spcBef>
                <a:spcPts val="0"/>
              </a:spcBef>
              <a:spcAft>
                <a:spcPts val="0"/>
              </a:spcAft>
              <a:buClrTx/>
              <a:buSzTx/>
              <a:buFontTx/>
              <a:buNone/>
              <a:tabLst/>
              <a:defRPr/>
            </a:pPr>
            <a:r>
              <a:rPr lang="es-CO" sz="1050" b="1" dirty="0">
                <a:solidFill>
                  <a:prstClr val="white"/>
                </a:solidFill>
                <a:latin typeface="Arial Narrow" panose="020B0606020202030204" pitchFamily="34" charset="0"/>
              </a:rPr>
              <a:t>TRABAJO CON RIESGO QUIMICO </a:t>
            </a:r>
            <a:endParaRPr kumimoji="0" lang="es-CO" sz="1050" b="1" i="0" u="none" strike="noStrike" kern="1200" cap="none" spc="0" normalizeH="0" baseline="0" noProof="0" dirty="0">
              <a:ln>
                <a:noFill/>
              </a:ln>
              <a:solidFill>
                <a:prstClr val="white"/>
              </a:solidFill>
              <a:effectLst/>
              <a:uLnTx/>
              <a:uFillTx/>
              <a:latin typeface="Arial Narrow" panose="020B0606020202030204" pitchFamily="34" charset="0"/>
              <a:ea typeface="+mn-ea"/>
              <a:cs typeface="+mn-cs"/>
            </a:endParaRPr>
          </a:p>
        </p:txBody>
      </p:sp>
      <p:graphicFrame>
        <p:nvGraphicFramePr>
          <p:cNvPr id="57" name="13 Tabla">
            <a:extLst>
              <a:ext uri="{FF2B5EF4-FFF2-40B4-BE49-F238E27FC236}">
                <a16:creationId xmlns:a16="http://schemas.microsoft.com/office/drawing/2014/main" id="{FAA3AF21-8D9A-EBFD-3E80-A789BDD18F1E}"/>
              </a:ext>
            </a:extLst>
          </p:cNvPr>
          <p:cNvGraphicFramePr>
            <a:graphicFrameLocks noGrp="1"/>
          </p:cNvGraphicFramePr>
          <p:nvPr>
            <p:extLst>
              <p:ext uri="{D42A27DB-BD31-4B8C-83A1-F6EECF244321}">
                <p14:modId xmlns:p14="http://schemas.microsoft.com/office/powerpoint/2010/main" val="725052732"/>
              </p:ext>
            </p:extLst>
          </p:nvPr>
        </p:nvGraphicFramePr>
        <p:xfrm>
          <a:off x="500764" y="2609167"/>
          <a:ext cx="5991369" cy="725769"/>
        </p:xfrm>
        <a:graphic>
          <a:graphicData uri="http://schemas.openxmlformats.org/drawingml/2006/table">
            <a:tbl>
              <a:tblPr>
                <a:tableStyleId>{5C22544A-7EE6-4342-B048-85BDC9FD1C3A}</a:tableStyleId>
              </a:tblPr>
              <a:tblGrid>
                <a:gridCol w="233419">
                  <a:extLst>
                    <a:ext uri="{9D8B030D-6E8A-4147-A177-3AD203B41FA5}">
                      <a16:colId xmlns:a16="http://schemas.microsoft.com/office/drawing/2014/main" val="20000"/>
                    </a:ext>
                  </a:extLst>
                </a:gridCol>
                <a:gridCol w="4192930">
                  <a:extLst>
                    <a:ext uri="{9D8B030D-6E8A-4147-A177-3AD203B41FA5}">
                      <a16:colId xmlns:a16="http://schemas.microsoft.com/office/drawing/2014/main" val="3010258462"/>
                    </a:ext>
                  </a:extLst>
                </a:gridCol>
                <a:gridCol w="585899">
                  <a:extLst>
                    <a:ext uri="{9D8B030D-6E8A-4147-A177-3AD203B41FA5}">
                      <a16:colId xmlns:a16="http://schemas.microsoft.com/office/drawing/2014/main" val="1505240868"/>
                    </a:ext>
                  </a:extLst>
                </a:gridCol>
                <a:gridCol w="470773">
                  <a:extLst>
                    <a:ext uri="{9D8B030D-6E8A-4147-A177-3AD203B41FA5}">
                      <a16:colId xmlns:a16="http://schemas.microsoft.com/office/drawing/2014/main" val="563994422"/>
                    </a:ext>
                  </a:extLst>
                </a:gridCol>
                <a:gridCol w="508348">
                  <a:extLst>
                    <a:ext uri="{9D8B030D-6E8A-4147-A177-3AD203B41FA5}">
                      <a16:colId xmlns:a16="http://schemas.microsoft.com/office/drawing/2014/main" val="835041603"/>
                    </a:ext>
                  </a:extLst>
                </a:gridCol>
              </a:tblGrid>
              <a:tr h="119452">
                <a:tc gridSpan="2">
                  <a:txBody>
                    <a:bodyPr/>
                    <a:lstStyle/>
                    <a:p>
                      <a:pPr algn="ctr" rtl="0" fontAlgn="ctr"/>
                      <a:r>
                        <a:rPr lang="es-CO" sz="1000" b="1" i="0" u="none" strike="noStrike" dirty="0">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dirty="0">
                          <a:solidFill>
                            <a:srgbClr val="FFFFFF"/>
                          </a:solidFill>
                          <a:effectLst/>
                          <a:latin typeface="Arial Narrow" panose="020B0606020202030204" pitchFamily="34" charset="0"/>
                        </a:rPr>
                        <a:t>Precontractual</a:t>
                      </a:r>
                      <a:r>
                        <a:rPr lang="es-CO" sz="700" b="0" i="0" u="none" strike="noStrike" dirty="0">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dirty="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dirty="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Ficha de datos de seguridad y ficha técnica (Sistema globalmente armonizado)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73681384"/>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Matriz de compatibilidad (si hay más de 1 producto químico o almacena en instalaciones Comfama)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089454263"/>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r>
                        <a:rPr lang="es-MX" sz="900" b="0" i="0" u="none" strike="noStrike" kern="1200" dirty="0">
                          <a:solidFill>
                            <a:srgbClr val="595959"/>
                          </a:solidFill>
                          <a:effectLst/>
                          <a:latin typeface="Arial Narrow" panose="020B0606020202030204" pitchFamily="34" charset="0"/>
                          <a:ea typeface="+mn-ea"/>
                          <a:cs typeface="+mn-cs"/>
                        </a:rPr>
                        <a:t>Elementos de protección de acuerdo a la tarea y ficha de datos ( definirlos en el AST)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61564060"/>
                  </a:ext>
                </a:extLst>
              </a:tr>
            </a:tbl>
          </a:graphicData>
        </a:graphic>
      </p:graphicFrame>
      <p:grpSp>
        <p:nvGrpSpPr>
          <p:cNvPr id="2" name="Grupo 1"/>
          <p:cNvGrpSpPr/>
          <p:nvPr/>
        </p:nvGrpSpPr>
        <p:grpSpPr>
          <a:xfrm>
            <a:off x="60586" y="2207909"/>
            <a:ext cx="410547" cy="400110"/>
            <a:chOff x="72094" y="1374797"/>
            <a:chExt cx="410547" cy="400110"/>
          </a:xfrm>
        </p:grpSpPr>
        <p:grpSp>
          <p:nvGrpSpPr>
            <p:cNvPr id="58" name="Grupo 57">
              <a:extLst>
                <a:ext uri="{FF2B5EF4-FFF2-40B4-BE49-F238E27FC236}">
                  <a16:creationId xmlns:a16="http://schemas.microsoft.com/office/drawing/2014/main" id="{C33999F1-AE75-FF9F-6D26-8822999FDA08}"/>
                </a:ext>
              </a:extLst>
            </p:cNvPr>
            <p:cNvGrpSpPr/>
            <p:nvPr/>
          </p:nvGrpSpPr>
          <p:grpSpPr>
            <a:xfrm>
              <a:off x="115508" y="1393473"/>
              <a:ext cx="321864" cy="361990"/>
              <a:chOff x="2295797" y="1461601"/>
              <a:chExt cx="3490599" cy="3936663"/>
            </a:xfrm>
          </p:grpSpPr>
          <p:sp>
            <p:nvSpPr>
              <p:cNvPr id="59" name="Forma libre 4">
                <a:extLst>
                  <a:ext uri="{FF2B5EF4-FFF2-40B4-BE49-F238E27FC236}">
                    <a16:creationId xmlns:a16="http://schemas.microsoft.com/office/drawing/2014/main" id="{98756629-1E99-C7EA-C252-2A7C8C2B3626}"/>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60" name="Forma libre 39">
                <a:extLst>
                  <a:ext uri="{FF2B5EF4-FFF2-40B4-BE49-F238E27FC236}">
                    <a16:creationId xmlns:a16="http://schemas.microsoft.com/office/drawing/2014/main" id="{5BD4419B-9842-7A24-5BD6-91634C082217}"/>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grpSp>
        <p:sp>
          <p:nvSpPr>
            <p:cNvPr id="61" name="CuadroTexto 60">
              <a:extLst>
                <a:ext uri="{FF2B5EF4-FFF2-40B4-BE49-F238E27FC236}">
                  <a16:creationId xmlns:a16="http://schemas.microsoft.com/office/drawing/2014/main" id="{E181EEBA-48A5-7DC7-260A-95C330C150F0}"/>
                </a:ext>
              </a:extLst>
            </p:cNvPr>
            <p:cNvSpPr txBox="1"/>
            <p:nvPr/>
          </p:nvSpPr>
          <p:spPr>
            <a:xfrm>
              <a:off x="72094" y="1374797"/>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 6</a:t>
              </a:r>
            </a:p>
          </p:txBody>
        </p:sp>
      </p:grpSp>
      <p:sp>
        <p:nvSpPr>
          <p:cNvPr id="62" name="151 Rectángulo redondeado">
            <a:extLst>
              <a:ext uri="{FF2B5EF4-FFF2-40B4-BE49-F238E27FC236}">
                <a16:creationId xmlns:a16="http://schemas.microsoft.com/office/drawing/2014/main" id="{E844B095-092F-2CA7-6900-E7A281B4C4C0}"/>
              </a:ext>
            </a:extLst>
          </p:cNvPr>
          <p:cNvSpPr/>
          <p:nvPr/>
        </p:nvSpPr>
        <p:spPr bwMode="auto">
          <a:xfrm>
            <a:off x="503096" y="3508195"/>
            <a:ext cx="6022442" cy="211893"/>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marL="0" marR="0" lvl="0" indent="0" algn="l" defTabSz="914364" rtl="0" eaLnBrk="1" fontAlgn="auto" latinLnBrk="0" hangingPunct="1">
              <a:lnSpc>
                <a:spcPct val="100000"/>
              </a:lnSpc>
              <a:spcBef>
                <a:spcPts val="0"/>
              </a:spcBef>
              <a:spcAft>
                <a:spcPts val="0"/>
              </a:spcAft>
              <a:buClrTx/>
              <a:buSzTx/>
              <a:buFontTx/>
              <a:buNone/>
              <a:tabLst/>
              <a:defRPr/>
            </a:pPr>
            <a:r>
              <a:rPr lang="es-CO" sz="1050" b="1" dirty="0">
                <a:solidFill>
                  <a:prstClr val="white"/>
                </a:solidFill>
                <a:latin typeface="Arial Narrow" panose="020B0606020202030204" pitchFamily="34" charset="0"/>
              </a:rPr>
              <a:t>TRABAJO CON CARGAS E IZAJE </a:t>
            </a:r>
            <a:endParaRPr kumimoji="0" lang="es-CO" sz="1050" b="1" i="0" u="none" strike="noStrike" kern="1200" cap="none" spc="0" normalizeH="0" baseline="0" noProof="0" dirty="0">
              <a:ln>
                <a:noFill/>
              </a:ln>
              <a:solidFill>
                <a:prstClr val="white"/>
              </a:solidFill>
              <a:effectLst/>
              <a:uLnTx/>
              <a:uFillTx/>
              <a:latin typeface="Arial Narrow" panose="020B0606020202030204" pitchFamily="34" charset="0"/>
              <a:ea typeface="+mn-ea"/>
              <a:cs typeface="+mn-cs"/>
            </a:endParaRPr>
          </a:p>
        </p:txBody>
      </p:sp>
      <p:graphicFrame>
        <p:nvGraphicFramePr>
          <p:cNvPr id="63" name="13 Tabla">
            <a:extLst>
              <a:ext uri="{FF2B5EF4-FFF2-40B4-BE49-F238E27FC236}">
                <a16:creationId xmlns:a16="http://schemas.microsoft.com/office/drawing/2014/main" id="{ABF42BE3-4590-970B-5560-0FC42B0F7700}"/>
              </a:ext>
            </a:extLst>
          </p:cNvPr>
          <p:cNvGraphicFramePr>
            <a:graphicFrameLocks noGrp="1"/>
          </p:cNvGraphicFramePr>
          <p:nvPr>
            <p:extLst>
              <p:ext uri="{D42A27DB-BD31-4B8C-83A1-F6EECF244321}">
                <p14:modId xmlns:p14="http://schemas.microsoft.com/office/powerpoint/2010/main" val="2948879333"/>
              </p:ext>
            </p:extLst>
          </p:nvPr>
        </p:nvGraphicFramePr>
        <p:xfrm>
          <a:off x="503095" y="3810369"/>
          <a:ext cx="5989038" cy="1490261"/>
        </p:xfrm>
        <a:graphic>
          <a:graphicData uri="http://schemas.openxmlformats.org/drawingml/2006/table">
            <a:tbl>
              <a:tblPr>
                <a:tableStyleId>{5C22544A-7EE6-4342-B048-85BDC9FD1C3A}</a:tableStyleId>
              </a:tblPr>
              <a:tblGrid>
                <a:gridCol w="233329">
                  <a:extLst>
                    <a:ext uri="{9D8B030D-6E8A-4147-A177-3AD203B41FA5}">
                      <a16:colId xmlns:a16="http://schemas.microsoft.com/office/drawing/2014/main" val="20000"/>
                    </a:ext>
                  </a:extLst>
                </a:gridCol>
                <a:gridCol w="4191298">
                  <a:extLst>
                    <a:ext uri="{9D8B030D-6E8A-4147-A177-3AD203B41FA5}">
                      <a16:colId xmlns:a16="http://schemas.microsoft.com/office/drawing/2014/main" val="3010258462"/>
                    </a:ext>
                  </a:extLst>
                </a:gridCol>
                <a:gridCol w="585671">
                  <a:extLst>
                    <a:ext uri="{9D8B030D-6E8A-4147-A177-3AD203B41FA5}">
                      <a16:colId xmlns:a16="http://schemas.microsoft.com/office/drawing/2014/main" val="1505240868"/>
                    </a:ext>
                  </a:extLst>
                </a:gridCol>
                <a:gridCol w="470590">
                  <a:extLst>
                    <a:ext uri="{9D8B030D-6E8A-4147-A177-3AD203B41FA5}">
                      <a16:colId xmlns:a16="http://schemas.microsoft.com/office/drawing/2014/main" val="563994422"/>
                    </a:ext>
                  </a:extLst>
                </a:gridCol>
                <a:gridCol w="508150">
                  <a:extLst>
                    <a:ext uri="{9D8B030D-6E8A-4147-A177-3AD203B41FA5}">
                      <a16:colId xmlns:a16="http://schemas.microsoft.com/office/drawing/2014/main" val="835041603"/>
                    </a:ext>
                  </a:extLst>
                </a:gridCol>
              </a:tblGrid>
              <a:tr h="119452">
                <a:tc gridSpan="2">
                  <a:txBody>
                    <a:bodyPr/>
                    <a:lstStyle/>
                    <a:p>
                      <a:pPr algn="ctr" rtl="0" fontAlgn="ctr"/>
                      <a:r>
                        <a:rPr lang="es-CO" sz="1000" b="1" i="0" u="none" strike="noStrike" dirty="0">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dirty="0">
                          <a:solidFill>
                            <a:srgbClr val="FFFFFF"/>
                          </a:solidFill>
                          <a:effectLst/>
                          <a:latin typeface="Arial Narrow" panose="020B0606020202030204" pitchFamily="34" charset="0"/>
                        </a:rPr>
                        <a:t>Precontractual</a:t>
                      </a:r>
                      <a:r>
                        <a:rPr lang="es-CO" sz="700" b="0" i="0" u="none" strike="noStrike" dirty="0">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dirty="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dirty="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Ficha técnica y certificado  del equipo para garantizar carga estipulada</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73681384"/>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Plan de izaje o protocolo de izaje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089454263"/>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Lista de chequeo de los equipos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61564060"/>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4</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Certificado del operador y sus auxiliares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915349904"/>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5</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Mantenimiento equipo (mínimamente del último año)</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1409776"/>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6</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MX" sz="900" b="0" i="0" u="none" strike="noStrike" kern="1200" dirty="0">
                          <a:solidFill>
                            <a:srgbClr val="595959"/>
                          </a:solidFill>
                          <a:effectLst/>
                          <a:latin typeface="Arial Narrow" panose="020B0606020202030204" pitchFamily="34" charset="0"/>
                          <a:ea typeface="+mn-ea"/>
                          <a:cs typeface="+mn-cs"/>
                        </a:rPr>
                        <a:t>Elementos de protección de acuerdo a la tarea ( definirlos en el AST o procedimiento)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68806250"/>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7</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panose="020B0606020202030204" pitchFamily="34" charset="0"/>
                        </a:rPr>
                        <a:t>Permisos especiales cuando apliquen: Tránsito, actas de vecindad.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247099434"/>
                  </a:ext>
                </a:extLst>
              </a:tr>
            </a:tbl>
          </a:graphicData>
        </a:graphic>
      </p:graphicFrame>
      <p:grpSp>
        <p:nvGrpSpPr>
          <p:cNvPr id="3" name="Grupo 2"/>
          <p:cNvGrpSpPr/>
          <p:nvPr/>
        </p:nvGrpSpPr>
        <p:grpSpPr>
          <a:xfrm>
            <a:off x="57076" y="3463058"/>
            <a:ext cx="410547" cy="400110"/>
            <a:chOff x="27752" y="2575999"/>
            <a:chExt cx="410547" cy="400110"/>
          </a:xfrm>
        </p:grpSpPr>
        <p:grpSp>
          <p:nvGrpSpPr>
            <p:cNvPr id="64" name="Grupo 63">
              <a:extLst>
                <a:ext uri="{FF2B5EF4-FFF2-40B4-BE49-F238E27FC236}">
                  <a16:creationId xmlns:a16="http://schemas.microsoft.com/office/drawing/2014/main" id="{B31BD6A8-0CA9-A8B9-AC82-3AFEEB0DE889}"/>
                </a:ext>
              </a:extLst>
            </p:cNvPr>
            <p:cNvGrpSpPr/>
            <p:nvPr/>
          </p:nvGrpSpPr>
          <p:grpSpPr>
            <a:xfrm>
              <a:off x="71166" y="2594675"/>
              <a:ext cx="321864" cy="361990"/>
              <a:chOff x="2295797" y="1461601"/>
              <a:chExt cx="3490599" cy="3936663"/>
            </a:xfrm>
          </p:grpSpPr>
          <p:sp>
            <p:nvSpPr>
              <p:cNvPr id="65" name="Forma libre 4">
                <a:extLst>
                  <a:ext uri="{FF2B5EF4-FFF2-40B4-BE49-F238E27FC236}">
                    <a16:creationId xmlns:a16="http://schemas.microsoft.com/office/drawing/2014/main" id="{8DB26FF2-4F34-514B-CA7B-C3E55288EE77}"/>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66" name="Forma libre 39">
                <a:extLst>
                  <a:ext uri="{FF2B5EF4-FFF2-40B4-BE49-F238E27FC236}">
                    <a16:creationId xmlns:a16="http://schemas.microsoft.com/office/drawing/2014/main" id="{42BEA55F-546C-9B39-29E3-0CEFE40A87E2}"/>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grpSp>
        <p:sp>
          <p:nvSpPr>
            <p:cNvPr id="67" name="CuadroTexto 66">
              <a:extLst>
                <a:ext uri="{FF2B5EF4-FFF2-40B4-BE49-F238E27FC236}">
                  <a16:creationId xmlns:a16="http://schemas.microsoft.com/office/drawing/2014/main" id="{53C82F37-2F91-E0E2-7621-23340693EE1A}"/>
                </a:ext>
              </a:extLst>
            </p:cNvPr>
            <p:cNvSpPr txBox="1"/>
            <p:nvPr/>
          </p:nvSpPr>
          <p:spPr>
            <a:xfrm>
              <a:off x="27752" y="2575999"/>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MX" sz="2000" b="1" dirty="0">
                  <a:solidFill>
                    <a:srgbClr val="EE2B7B"/>
                  </a:solidFill>
                  <a:effectLst>
                    <a:outerShdw blurRad="38100" dist="38100" dir="2700000" algn="tl">
                      <a:srgbClr val="000000">
                        <a:alpha val="43137"/>
                      </a:srgbClr>
                    </a:outerShdw>
                  </a:effectLst>
                  <a:latin typeface="Arial Narrow" panose="020B0606020202030204" pitchFamily="34" charset="0"/>
                </a:rPr>
                <a:t> 7</a:t>
              </a:r>
              <a:endPar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endParaRPr>
            </a:p>
          </p:txBody>
        </p:sp>
      </p:grpSp>
      <p:sp>
        <p:nvSpPr>
          <p:cNvPr id="68" name="Título 1">
            <a:extLst>
              <a:ext uri="{FF2B5EF4-FFF2-40B4-BE49-F238E27FC236}">
                <a16:creationId xmlns:a16="http://schemas.microsoft.com/office/drawing/2014/main" id="{071808A5-51F9-A626-DB9A-8CE839C3C902}"/>
              </a:ext>
            </a:extLst>
          </p:cNvPr>
          <p:cNvSpPr txBox="1">
            <a:spLocks/>
          </p:cNvSpPr>
          <p:nvPr/>
        </p:nvSpPr>
        <p:spPr>
          <a:xfrm>
            <a:off x="-30659" y="1724920"/>
            <a:ext cx="6450908" cy="276999"/>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defTabSz="385763" rtl="0" eaLnBrk="1" fontAlgn="auto" latinLnBrk="0" hangingPunct="1">
              <a:lnSpc>
                <a:spcPct val="100000"/>
              </a:lnSpc>
              <a:spcBef>
                <a:spcPts val="0"/>
              </a:spcBef>
              <a:spcAft>
                <a:spcPts val="0"/>
              </a:spcAft>
              <a:buClrTx/>
              <a:buSzTx/>
              <a:buFontTx/>
              <a:buNone/>
              <a:tabLst/>
              <a:defRPr/>
            </a:pPr>
            <a:r>
              <a:rPr kumimoji="0" lang="es-CO" sz="1200" b="1" i="0" u="none" strike="noStrike" kern="1200" cap="none" spc="0" normalizeH="0" baseline="0" noProof="0" dirty="0">
                <a:ln>
                  <a:noFill/>
                </a:ln>
                <a:solidFill>
                  <a:srgbClr val="FF2481"/>
                </a:solidFill>
                <a:effectLst/>
                <a:uLnTx/>
                <a:uFillTx/>
                <a:latin typeface="Arial Narrow" panose="020B0606020202030204" pitchFamily="34" charset="0"/>
                <a:ea typeface="+mn-ea"/>
                <a:cs typeface="+mn-cs"/>
              </a:rPr>
              <a:t>TAREAS CRITICAS </a:t>
            </a:r>
          </a:p>
        </p:txBody>
      </p:sp>
      <p:sp>
        <p:nvSpPr>
          <p:cNvPr id="42" name="CuadroTexto 41">
            <a:extLst>
              <a:ext uri="{FF2B5EF4-FFF2-40B4-BE49-F238E27FC236}">
                <a16:creationId xmlns:a16="http://schemas.microsoft.com/office/drawing/2014/main" id="{05820087-B17D-B630-0E7E-DEC560C68938}"/>
              </a:ext>
            </a:extLst>
          </p:cNvPr>
          <p:cNvSpPr txBox="1"/>
          <p:nvPr/>
        </p:nvSpPr>
        <p:spPr>
          <a:xfrm>
            <a:off x="425865" y="2013058"/>
            <a:ext cx="4691144" cy="246221"/>
          </a:xfrm>
          <a:prstGeom prst="rect">
            <a:avLst/>
          </a:prstGeom>
          <a:noFill/>
        </p:spPr>
        <p:txBody>
          <a:bodyPr wrap="square" rtlCol="0">
            <a:spAutoFit/>
          </a:bodyPr>
          <a:lstStyle/>
          <a:p>
            <a:r>
              <a:rPr lang="es-MX" sz="1000" dirty="0">
                <a:solidFill>
                  <a:srgbClr val="595959"/>
                </a:solidFill>
                <a:latin typeface="Arial Narrow" panose="020B0606020202030204" pitchFamily="34" charset="0"/>
              </a:rPr>
              <a:t>* Según la tarea a realizar estos son los requisitos que se deben presentar</a:t>
            </a:r>
          </a:p>
        </p:txBody>
      </p:sp>
      <p:grpSp>
        <p:nvGrpSpPr>
          <p:cNvPr id="76" name="Grupo 75">
            <a:extLst>
              <a:ext uri="{FF2B5EF4-FFF2-40B4-BE49-F238E27FC236}">
                <a16:creationId xmlns:a16="http://schemas.microsoft.com/office/drawing/2014/main" id="{03715D55-22BA-798D-75DA-2993CE89D66E}"/>
              </a:ext>
            </a:extLst>
          </p:cNvPr>
          <p:cNvGrpSpPr/>
          <p:nvPr/>
        </p:nvGrpSpPr>
        <p:grpSpPr>
          <a:xfrm>
            <a:off x="1" y="-3"/>
            <a:ext cx="6858000" cy="1949117"/>
            <a:chOff x="8304" y="-15226"/>
            <a:chExt cx="12203359" cy="2386469"/>
          </a:xfrm>
        </p:grpSpPr>
        <p:cxnSp>
          <p:nvCxnSpPr>
            <p:cNvPr id="77" name="Conector recto 76">
              <a:extLst>
                <a:ext uri="{FF2B5EF4-FFF2-40B4-BE49-F238E27FC236}">
                  <a16:creationId xmlns:a16="http://schemas.microsoft.com/office/drawing/2014/main" id="{E6877663-A871-777F-FDD8-60637E013380}"/>
                </a:ext>
              </a:extLst>
            </p:cNvPr>
            <p:cNvCxnSpPr>
              <a:cxnSpLocks/>
            </p:cNvCxnSpPr>
            <p:nvPr/>
          </p:nvCxnSpPr>
          <p:spPr>
            <a:xfrm flipH="1">
              <a:off x="667241" y="106196"/>
              <a:ext cx="1109339" cy="1020430"/>
            </a:xfrm>
            <a:prstGeom prst="line">
              <a:avLst/>
            </a:prstGeom>
            <a:ln>
              <a:solidFill>
                <a:srgbClr val="FF0066"/>
              </a:solidFill>
            </a:ln>
          </p:spPr>
          <p:style>
            <a:lnRef idx="1">
              <a:schemeClr val="accent1"/>
            </a:lnRef>
            <a:fillRef idx="0">
              <a:schemeClr val="accent1"/>
            </a:fillRef>
            <a:effectRef idx="0">
              <a:schemeClr val="accent1"/>
            </a:effectRef>
            <a:fontRef idx="minor">
              <a:schemeClr val="tx1"/>
            </a:fontRef>
          </p:style>
        </p:cxnSp>
        <p:sp>
          <p:nvSpPr>
            <p:cNvPr id="78" name="object 12">
              <a:extLst>
                <a:ext uri="{FF2B5EF4-FFF2-40B4-BE49-F238E27FC236}">
                  <a16:creationId xmlns:a16="http://schemas.microsoft.com/office/drawing/2014/main" id="{CC955368-26BE-F119-CC77-1A35D6D707C8}"/>
                </a:ext>
              </a:extLst>
            </p:cNvPr>
            <p:cNvSpPr/>
            <p:nvPr/>
          </p:nvSpPr>
          <p:spPr>
            <a:xfrm>
              <a:off x="57685" y="150491"/>
              <a:ext cx="12153978" cy="276850"/>
            </a:xfrm>
            <a:custGeom>
              <a:avLst/>
              <a:gdLst/>
              <a:ahLst/>
              <a:cxnLst/>
              <a:rect l="l" t="t" r="r" b="b"/>
              <a:pathLst>
                <a:path w="10983595" h="250190">
                  <a:moveTo>
                    <a:pt x="0" y="0"/>
                  </a:moveTo>
                  <a:lnTo>
                    <a:pt x="49689" y="9666"/>
                  </a:lnTo>
                  <a:lnTo>
                    <a:pt x="99407" y="19108"/>
                  </a:lnTo>
                  <a:lnTo>
                    <a:pt x="149154" y="28327"/>
                  </a:lnTo>
                  <a:lnTo>
                    <a:pt x="198928" y="37326"/>
                  </a:lnTo>
                  <a:lnTo>
                    <a:pt x="248730" y="46106"/>
                  </a:lnTo>
                  <a:lnTo>
                    <a:pt x="298560" y="54669"/>
                  </a:lnTo>
                  <a:lnTo>
                    <a:pt x="348415" y="63017"/>
                  </a:lnTo>
                  <a:lnTo>
                    <a:pt x="398297" y="71153"/>
                  </a:lnTo>
                  <a:lnTo>
                    <a:pt x="448204" y="79078"/>
                  </a:lnTo>
                  <a:lnTo>
                    <a:pt x="498136" y="86794"/>
                  </a:lnTo>
                  <a:lnTo>
                    <a:pt x="548093" y="94303"/>
                  </a:lnTo>
                  <a:lnTo>
                    <a:pt x="598074" y="101607"/>
                  </a:lnTo>
                  <a:lnTo>
                    <a:pt x="648079" y="108708"/>
                  </a:lnTo>
                  <a:lnTo>
                    <a:pt x="698106" y="115608"/>
                  </a:lnTo>
                  <a:lnTo>
                    <a:pt x="748157" y="122308"/>
                  </a:lnTo>
                  <a:lnTo>
                    <a:pt x="798229" y="128812"/>
                  </a:lnTo>
                  <a:lnTo>
                    <a:pt x="848323" y="135120"/>
                  </a:lnTo>
                  <a:lnTo>
                    <a:pt x="898438" y="141235"/>
                  </a:lnTo>
                  <a:lnTo>
                    <a:pt x="948574" y="147159"/>
                  </a:lnTo>
                  <a:lnTo>
                    <a:pt x="998730" y="152894"/>
                  </a:lnTo>
                  <a:lnTo>
                    <a:pt x="1048906" y="158441"/>
                  </a:lnTo>
                  <a:lnTo>
                    <a:pt x="1099101" y="163802"/>
                  </a:lnTo>
                  <a:lnTo>
                    <a:pt x="1149315" y="168980"/>
                  </a:lnTo>
                  <a:lnTo>
                    <a:pt x="1199546" y="173977"/>
                  </a:lnTo>
                  <a:lnTo>
                    <a:pt x="1249796" y="178794"/>
                  </a:lnTo>
                  <a:lnTo>
                    <a:pt x="1300063" y="183433"/>
                  </a:lnTo>
                  <a:lnTo>
                    <a:pt x="1350347" y="187897"/>
                  </a:lnTo>
                  <a:lnTo>
                    <a:pt x="1400646" y="192186"/>
                  </a:lnTo>
                  <a:lnTo>
                    <a:pt x="1450962" y="196304"/>
                  </a:lnTo>
                  <a:lnTo>
                    <a:pt x="1501293" y="200253"/>
                  </a:lnTo>
                  <a:lnTo>
                    <a:pt x="1551639" y="204033"/>
                  </a:lnTo>
                  <a:lnTo>
                    <a:pt x="1601999" y="207648"/>
                  </a:lnTo>
                  <a:lnTo>
                    <a:pt x="1652373" y="211098"/>
                  </a:lnTo>
                  <a:lnTo>
                    <a:pt x="1702761" y="214387"/>
                  </a:lnTo>
                  <a:lnTo>
                    <a:pt x="1753161" y="217515"/>
                  </a:lnTo>
                  <a:lnTo>
                    <a:pt x="1803573" y="220486"/>
                  </a:lnTo>
                  <a:lnTo>
                    <a:pt x="1853998" y="223300"/>
                  </a:lnTo>
                  <a:lnTo>
                    <a:pt x="1904434" y="225960"/>
                  </a:lnTo>
                  <a:lnTo>
                    <a:pt x="1954881" y="228468"/>
                  </a:lnTo>
                  <a:lnTo>
                    <a:pt x="2005338" y="230825"/>
                  </a:lnTo>
                  <a:lnTo>
                    <a:pt x="2055805" y="233035"/>
                  </a:lnTo>
                  <a:lnTo>
                    <a:pt x="2106282" y="235098"/>
                  </a:lnTo>
                  <a:lnTo>
                    <a:pt x="2156767" y="237016"/>
                  </a:lnTo>
                  <a:lnTo>
                    <a:pt x="2207261" y="238792"/>
                  </a:lnTo>
                  <a:lnTo>
                    <a:pt x="2257763" y="240428"/>
                  </a:lnTo>
                  <a:lnTo>
                    <a:pt x="2308273" y="241924"/>
                  </a:lnTo>
                  <a:lnTo>
                    <a:pt x="2358789" y="243285"/>
                  </a:lnTo>
                  <a:lnTo>
                    <a:pt x="2409313" y="244510"/>
                  </a:lnTo>
                  <a:lnTo>
                    <a:pt x="2459842" y="245603"/>
                  </a:lnTo>
                  <a:lnTo>
                    <a:pt x="2510376" y="246566"/>
                  </a:lnTo>
                  <a:lnTo>
                    <a:pt x="2560916" y="247399"/>
                  </a:lnTo>
                  <a:lnTo>
                    <a:pt x="2611460" y="248106"/>
                  </a:lnTo>
                  <a:lnTo>
                    <a:pt x="2662009" y="248688"/>
                  </a:lnTo>
                  <a:lnTo>
                    <a:pt x="2712561" y="249147"/>
                  </a:lnTo>
                  <a:lnTo>
                    <a:pt x="2763116" y="249484"/>
                  </a:lnTo>
                  <a:lnTo>
                    <a:pt x="2813674" y="249703"/>
                  </a:lnTo>
                  <a:lnTo>
                    <a:pt x="2864234" y="249805"/>
                  </a:lnTo>
                  <a:lnTo>
                    <a:pt x="2914795" y="249792"/>
                  </a:lnTo>
                  <a:lnTo>
                    <a:pt x="2965358" y="249665"/>
                  </a:lnTo>
                  <a:lnTo>
                    <a:pt x="3015921" y="249428"/>
                  </a:lnTo>
                  <a:lnTo>
                    <a:pt x="3066485" y="249081"/>
                  </a:lnTo>
                  <a:lnTo>
                    <a:pt x="3117048" y="248627"/>
                  </a:lnTo>
                  <a:lnTo>
                    <a:pt x="3167611" y="248067"/>
                  </a:lnTo>
                  <a:lnTo>
                    <a:pt x="3218172" y="247404"/>
                  </a:lnTo>
                  <a:lnTo>
                    <a:pt x="3268731" y="246640"/>
                  </a:lnTo>
                  <a:lnTo>
                    <a:pt x="3319288" y="245776"/>
                  </a:lnTo>
                  <a:lnTo>
                    <a:pt x="3369843" y="244815"/>
                  </a:lnTo>
                  <a:lnTo>
                    <a:pt x="3420394" y="243758"/>
                  </a:lnTo>
                  <a:lnTo>
                    <a:pt x="3470942" y="242608"/>
                  </a:lnTo>
                  <a:lnTo>
                    <a:pt x="3521485" y="241366"/>
                  </a:lnTo>
                  <a:lnTo>
                    <a:pt x="3572024" y="240034"/>
                  </a:lnTo>
                  <a:lnTo>
                    <a:pt x="3622557" y="238614"/>
                  </a:lnTo>
                  <a:lnTo>
                    <a:pt x="3673085" y="237109"/>
                  </a:lnTo>
                  <a:lnTo>
                    <a:pt x="3723606" y="235520"/>
                  </a:lnTo>
                  <a:lnTo>
                    <a:pt x="3774121" y="233848"/>
                  </a:lnTo>
                  <a:lnTo>
                    <a:pt x="3824629" y="232097"/>
                  </a:lnTo>
                  <a:lnTo>
                    <a:pt x="3875130" y="230268"/>
                  </a:lnTo>
                  <a:lnTo>
                    <a:pt x="3925622" y="228363"/>
                  </a:lnTo>
                  <a:lnTo>
                    <a:pt x="3976105" y="226384"/>
                  </a:lnTo>
                  <a:lnTo>
                    <a:pt x="4026580" y="224333"/>
                  </a:lnTo>
                  <a:lnTo>
                    <a:pt x="4077045" y="222212"/>
                  </a:lnTo>
                  <a:lnTo>
                    <a:pt x="4127500" y="220022"/>
                  </a:lnTo>
                  <a:lnTo>
                    <a:pt x="4177944" y="217766"/>
                  </a:lnTo>
                  <a:lnTo>
                    <a:pt x="4228560" y="215441"/>
                  </a:lnTo>
                  <a:lnTo>
                    <a:pt x="4279174" y="213058"/>
                  </a:lnTo>
                  <a:lnTo>
                    <a:pt x="4329787" y="210619"/>
                  </a:lnTo>
                  <a:lnTo>
                    <a:pt x="4380399" y="208128"/>
                  </a:lnTo>
                  <a:lnTo>
                    <a:pt x="4431009" y="205585"/>
                  </a:lnTo>
                  <a:lnTo>
                    <a:pt x="4481618" y="202994"/>
                  </a:lnTo>
                  <a:lnTo>
                    <a:pt x="4532226" y="200356"/>
                  </a:lnTo>
                  <a:lnTo>
                    <a:pt x="4582833" y="197673"/>
                  </a:lnTo>
                  <a:lnTo>
                    <a:pt x="4633439" y="194948"/>
                  </a:lnTo>
                  <a:lnTo>
                    <a:pt x="4684044" y="192182"/>
                  </a:lnTo>
                  <a:lnTo>
                    <a:pt x="4734648" y="189378"/>
                  </a:lnTo>
                  <a:lnTo>
                    <a:pt x="4785251" y="186539"/>
                  </a:lnTo>
                  <a:lnTo>
                    <a:pt x="4835854" y="183665"/>
                  </a:lnTo>
                  <a:lnTo>
                    <a:pt x="4886456" y="180760"/>
                  </a:lnTo>
                  <a:lnTo>
                    <a:pt x="4937057" y="177825"/>
                  </a:lnTo>
                  <a:lnTo>
                    <a:pt x="4987657" y="174863"/>
                  </a:lnTo>
                  <a:lnTo>
                    <a:pt x="5038257" y="171876"/>
                  </a:lnTo>
                  <a:lnTo>
                    <a:pt x="5088857" y="168865"/>
                  </a:lnTo>
                  <a:lnTo>
                    <a:pt x="5139456" y="165834"/>
                  </a:lnTo>
                  <a:lnTo>
                    <a:pt x="5190055" y="162784"/>
                  </a:lnTo>
                  <a:lnTo>
                    <a:pt x="5240653" y="159717"/>
                  </a:lnTo>
                  <a:lnTo>
                    <a:pt x="5291251" y="156636"/>
                  </a:lnTo>
                  <a:lnTo>
                    <a:pt x="5341850" y="153542"/>
                  </a:lnTo>
                  <a:lnTo>
                    <a:pt x="5392447" y="150439"/>
                  </a:lnTo>
                  <a:lnTo>
                    <a:pt x="5443045" y="147327"/>
                  </a:lnTo>
                  <a:lnTo>
                    <a:pt x="5493643" y="144209"/>
                  </a:lnTo>
                  <a:lnTo>
                    <a:pt x="5544241" y="141087"/>
                  </a:lnTo>
                  <a:lnTo>
                    <a:pt x="5594840" y="137964"/>
                  </a:lnTo>
                  <a:lnTo>
                    <a:pt x="5645438" y="134842"/>
                  </a:lnTo>
                  <a:lnTo>
                    <a:pt x="5696036" y="131722"/>
                  </a:lnTo>
                  <a:lnTo>
                    <a:pt x="5746635" y="128607"/>
                  </a:lnTo>
                  <a:lnTo>
                    <a:pt x="5797235" y="125499"/>
                  </a:lnTo>
                  <a:lnTo>
                    <a:pt x="5847834" y="122401"/>
                  </a:lnTo>
                  <a:lnTo>
                    <a:pt x="5898435" y="119313"/>
                  </a:lnTo>
                  <a:lnTo>
                    <a:pt x="5949035" y="116239"/>
                  </a:lnTo>
                  <a:lnTo>
                    <a:pt x="5999637" y="113181"/>
                  </a:lnTo>
                  <a:lnTo>
                    <a:pt x="6050239" y="110141"/>
                  </a:lnTo>
                  <a:lnTo>
                    <a:pt x="6100842" y="107120"/>
                  </a:lnTo>
                  <a:lnTo>
                    <a:pt x="6151445" y="104121"/>
                  </a:lnTo>
                  <a:lnTo>
                    <a:pt x="6202050" y="101147"/>
                  </a:lnTo>
                  <a:lnTo>
                    <a:pt x="6252655" y="98199"/>
                  </a:lnTo>
                  <a:lnTo>
                    <a:pt x="6303261" y="95280"/>
                  </a:lnTo>
                  <a:lnTo>
                    <a:pt x="6353869" y="92391"/>
                  </a:lnTo>
                  <a:lnTo>
                    <a:pt x="6404477" y="89535"/>
                  </a:lnTo>
                  <a:lnTo>
                    <a:pt x="6455087" y="86714"/>
                  </a:lnTo>
                  <a:lnTo>
                    <a:pt x="6505698" y="83930"/>
                  </a:lnTo>
                  <a:lnTo>
                    <a:pt x="6556310" y="81185"/>
                  </a:lnTo>
                  <a:lnTo>
                    <a:pt x="6606924" y="78482"/>
                  </a:lnTo>
                  <a:lnTo>
                    <a:pt x="6657539" y="75822"/>
                  </a:lnTo>
                  <a:lnTo>
                    <a:pt x="6708155" y="73208"/>
                  </a:lnTo>
                  <a:lnTo>
                    <a:pt x="6758773" y="70642"/>
                  </a:lnTo>
                  <a:lnTo>
                    <a:pt x="6809392" y="68126"/>
                  </a:lnTo>
                  <a:lnTo>
                    <a:pt x="6860014" y="65662"/>
                  </a:lnTo>
                  <a:lnTo>
                    <a:pt x="6910637" y="63253"/>
                  </a:lnTo>
                  <a:lnTo>
                    <a:pt x="6961261" y="60900"/>
                  </a:lnTo>
                  <a:lnTo>
                    <a:pt x="7011888" y="58605"/>
                  </a:lnTo>
                  <a:lnTo>
                    <a:pt x="7062516" y="56372"/>
                  </a:lnTo>
                  <a:lnTo>
                    <a:pt x="7113146" y="54201"/>
                  </a:lnTo>
                  <a:lnTo>
                    <a:pt x="7163779" y="52095"/>
                  </a:lnTo>
                  <a:lnTo>
                    <a:pt x="7214413" y="50057"/>
                  </a:lnTo>
                  <a:lnTo>
                    <a:pt x="7265049" y="48087"/>
                  </a:lnTo>
                  <a:lnTo>
                    <a:pt x="7315688" y="46190"/>
                  </a:lnTo>
                  <a:lnTo>
                    <a:pt x="7366329" y="44366"/>
                  </a:lnTo>
                  <a:lnTo>
                    <a:pt x="7416972" y="42618"/>
                  </a:lnTo>
                  <a:lnTo>
                    <a:pt x="7467618" y="40948"/>
                  </a:lnTo>
                  <a:lnTo>
                    <a:pt x="7518266" y="39358"/>
                  </a:lnTo>
                  <a:lnTo>
                    <a:pt x="7568917" y="37850"/>
                  </a:lnTo>
                  <a:lnTo>
                    <a:pt x="7619570" y="36426"/>
                  </a:lnTo>
                  <a:lnTo>
                    <a:pt x="7670226" y="35090"/>
                  </a:lnTo>
                  <a:lnTo>
                    <a:pt x="7720884" y="33842"/>
                  </a:lnTo>
                  <a:lnTo>
                    <a:pt x="7771545" y="32684"/>
                  </a:lnTo>
                  <a:lnTo>
                    <a:pt x="7822209" y="31620"/>
                  </a:lnTo>
                  <a:lnTo>
                    <a:pt x="7872876" y="30651"/>
                  </a:lnTo>
                  <a:lnTo>
                    <a:pt x="7923546" y="29780"/>
                  </a:lnTo>
                  <a:lnTo>
                    <a:pt x="7974218" y="29007"/>
                  </a:lnTo>
                  <a:lnTo>
                    <a:pt x="8024894" y="28337"/>
                  </a:lnTo>
                  <a:lnTo>
                    <a:pt x="8075573" y="27770"/>
                  </a:lnTo>
                  <a:lnTo>
                    <a:pt x="8126255" y="27309"/>
                  </a:lnTo>
                  <a:lnTo>
                    <a:pt x="8176940" y="26956"/>
                  </a:lnTo>
                  <a:lnTo>
                    <a:pt x="8227629" y="26714"/>
                  </a:lnTo>
                  <a:lnTo>
                    <a:pt x="8278321" y="26584"/>
                  </a:lnTo>
                  <a:lnTo>
                    <a:pt x="8329016" y="26568"/>
                  </a:lnTo>
                  <a:lnTo>
                    <a:pt x="8379715" y="26669"/>
                  </a:lnTo>
                  <a:lnTo>
                    <a:pt x="8430417" y="26889"/>
                  </a:lnTo>
                  <a:lnTo>
                    <a:pt x="8481123" y="27229"/>
                  </a:lnTo>
                  <a:lnTo>
                    <a:pt x="8531832" y="27693"/>
                  </a:lnTo>
                  <a:lnTo>
                    <a:pt x="8582545" y="28282"/>
                  </a:lnTo>
                  <a:lnTo>
                    <a:pt x="8633224" y="28998"/>
                  </a:lnTo>
                  <a:lnTo>
                    <a:pt x="8683903" y="29845"/>
                  </a:lnTo>
                  <a:lnTo>
                    <a:pt x="8734579" y="30826"/>
                  </a:lnTo>
                  <a:lnTo>
                    <a:pt x="8785254" y="31942"/>
                  </a:lnTo>
                  <a:lnTo>
                    <a:pt x="8835926" y="33196"/>
                  </a:lnTo>
                  <a:lnTo>
                    <a:pt x="8886595" y="34590"/>
                  </a:lnTo>
                  <a:lnTo>
                    <a:pt x="8937260" y="36127"/>
                  </a:lnTo>
                  <a:lnTo>
                    <a:pt x="8987920" y="37809"/>
                  </a:lnTo>
                  <a:lnTo>
                    <a:pt x="9038576" y="39637"/>
                  </a:lnTo>
                  <a:lnTo>
                    <a:pt x="9089225" y="41615"/>
                  </a:lnTo>
                  <a:lnTo>
                    <a:pt x="9139869" y="43744"/>
                  </a:lnTo>
                  <a:lnTo>
                    <a:pt x="9190505" y="46027"/>
                  </a:lnTo>
                  <a:lnTo>
                    <a:pt x="9241134" y="48466"/>
                  </a:lnTo>
                  <a:lnTo>
                    <a:pt x="9291755" y="51064"/>
                  </a:lnTo>
                  <a:lnTo>
                    <a:pt x="9342368" y="53821"/>
                  </a:lnTo>
                  <a:lnTo>
                    <a:pt x="9392971" y="56742"/>
                  </a:lnTo>
                  <a:lnTo>
                    <a:pt x="9443564" y="59827"/>
                  </a:lnTo>
                  <a:lnTo>
                    <a:pt x="9494147" y="63080"/>
                  </a:lnTo>
                  <a:lnTo>
                    <a:pt x="9544718" y="66502"/>
                  </a:lnTo>
                  <a:lnTo>
                    <a:pt x="9595278" y="70095"/>
                  </a:lnTo>
                  <a:lnTo>
                    <a:pt x="9645826" y="73863"/>
                  </a:lnTo>
                  <a:lnTo>
                    <a:pt x="9696361" y="77807"/>
                  </a:lnTo>
                  <a:lnTo>
                    <a:pt x="9746882" y="81929"/>
                  </a:lnTo>
                  <a:lnTo>
                    <a:pt x="9797389" y="86233"/>
                  </a:lnTo>
                  <a:lnTo>
                    <a:pt x="9847813" y="90712"/>
                  </a:lnTo>
                  <a:lnTo>
                    <a:pt x="9898221" y="95375"/>
                  </a:lnTo>
                  <a:lnTo>
                    <a:pt x="9948611" y="100225"/>
                  </a:lnTo>
                  <a:lnTo>
                    <a:pt x="9998982" y="105263"/>
                  </a:lnTo>
                  <a:lnTo>
                    <a:pt x="10049333" y="110491"/>
                  </a:lnTo>
                  <a:lnTo>
                    <a:pt x="10099662" y="115912"/>
                  </a:lnTo>
                  <a:lnTo>
                    <a:pt x="10140307" y="120440"/>
                  </a:lnTo>
                  <a:lnTo>
                    <a:pt x="10180939" y="125091"/>
                  </a:lnTo>
                  <a:lnTo>
                    <a:pt x="10221556" y="129871"/>
                  </a:lnTo>
                  <a:lnTo>
                    <a:pt x="10262158" y="134785"/>
                  </a:lnTo>
                  <a:lnTo>
                    <a:pt x="10314349" y="141287"/>
                  </a:lnTo>
                  <a:lnTo>
                    <a:pt x="10331742" y="143510"/>
                  </a:lnTo>
                  <a:lnTo>
                    <a:pt x="10335920" y="144043"/>
                  </a:lnTo>
                  <a:lnTo>
                    <a:pt x="10345267" y="145135"/>
                  </a:lnTo>
                  <a:lnTo>
                    <a:pt x="10354691" y="146215"/>
                  </a:lnTo>
                  <a:lnTo>
                    <a:pt x="10405692" y="152482"/>
                  </a:lnTo>
                  <a:lnTo>
                    <a:pt x="10456672" y="159279"/>
                  </a:lnTo>
                  <a:lnTo>
                    <a:pt x="10507626" y="166560"/>
                  </a:lnTo>
                  <a:lnTo>
                    <a:pt x="10558547" y="174280"/>
                  </a:lnTo>
                  <a:lnTo>
                    <a:pt x="10609430" y="182395"/>
                  </a:lnTo>
                  <a:lnTo>
                    <a:pt x="10660268" y="190858"/>
                  </a:lnTo>
                  <a:lnTo>
                    <a:pt x="10711057" y="199626"/>
                  </a:lnTo>
                  <a:lnTo>
                    <a:pt x="10761789" y="208653"/>
                  </a:lnTo>
                  <a:lnTo>
                    <a:pt x="10812458" y="217895"/>
                  </a:lnTo>
                  <a:lnTo>
                    <a:pt x="10863060" y="227306"/>
                  </a:lnTo>
                  <a:lnTo>
                    <a:pt x="10913588" y="236841"/>
                  </a:lnTo>
                  <a:lnTo>
                    <a:pt x="10964037" y="246456"/>
                  </a:lnTo>
                  <a:lnTo>
                    <a:pt x="10970437" y="247688"/>
                  </a:lnTo>
                  <a:lnTo>
                    <a:pt x="10976902" y="248691"/>
                  </a:lnTo>
                  <a:lnTo>
                    <a:pt x="10983379" y="249580"/>
                  </a:lnTo>
                </a:path>
              </a:pathLst>
            </a:custGeom>
            <a:ln w="28575">
              <a:solidFill>
                <a:srgbClr val="E43A83">
                  <a:alpha val="52000"/>
                </a:srgbClr>
              </a:solidFill>
            </a:ln>
          </p:spPr>
          <p:txBody>
            <a:bodyPr wrap="square" lIns="0" tIns="0" rIns="0" bIns="0" rtlCol="0"/>
            <a:lstStyle/>
            <a:p>
              <a:pPr marL="0" marR="0" lvl="0" indent="0" algn="l" defTabSz="1213226" rtl="0" eaLnBrk="1" fontAlgn="auto" latinLnBrk="0" hangingPunct="1">
                <a:lnSpc>
                  <a:spcPct val="100000"/>
                </a:lnSpc>
                <a:spcBef>
                  <a:spcPts val="0"/>
                </a:spcBef>
                <a:spcAft>
                  <a:spcPts val="0"/>
                </a:spcAft>
                <a:buClrTx/>
                <a:buSzTx/>
                <a:buFontTx/>
                <a:buNone/>
                <a:tabLst/>
                <a:defRPr/>
              </a:pPr>
              <a:endParaRPr kumimoji="0" sz="1992" b="0" i="0" u="none" strike="noStrike" kern="1200" cap="none" spc="0" normalizeH="0" baseline="0" noProof="0" dirty="0">
                <a:ln>
                  <a:noFill/>
                </a:ln>
                <a:solidFill>
                  <a:srgbClr val="FFFFFF"/>
                </a:solidFill>
                <a:effectLst/>
                <a:uLnTx/>
                <a:uFillTx/>
                <a:latin typeface="Arial"/>
                <a:ea typeface="+mn-ea"/>
                <a:cs typeface="+mn-cs"/>
              </a:endParaRPr>
            </a:p>
          </p:txBody>
        </p:sp>
        <p:pic>
          <p:nvPicPr>
            <p:cNvPr id="79" name="Imagen 78">
              <a:extLst>
                <a:ext uri="{FF2B5EF4-FFF2-40B4-BE49-F238E27FC236}">
                  <a16:creationId xmlns:a16="http://schemas.microsoft.com/office/drawing/2014/main" id="{BB7971C1-1586-7351-5D5B-400E4CC254C8}"/>
                </a:ext>
              </a:extLst>
            </p:cNvPr>
            <p:cNvPicPr>
              <a:picLocks noChangeAspect="1"/>
            </p:cNvPicPr>
            <p:nvPr/>
          </p:nvPicPr>
          <p:blipFill rotWithShape="1">
            <a:blip r:embed="rId2" cstate="hqprint">
              <a:extLst>
                <a:ext uri="{28A0092B-C50C-407E-A947-70E740481C1C}">
                  <a14:useLocalDpi xmlns:a14="http://schemas.microsoft.com/office/drawing/2010/main" val="0"/>
                </a:ext>
              </a:extLst>
            </a:blip>
            <a:srcRect l="37699"/>
            <a:stretch/>
          </p:blipFill>
          <p:spPr>
            <a:xfrm rot="10800000" flipH="1">
              <a:off x="8304" y="-15226"/>
              <a:ext cx="2381107" cy="2386469"/>
            </a:xfrm>
            <a:prstGeom prst="rect">
              <a:avLst/>
            </a:prstGeom>
          </p:spPr>
        </p:pic>
      </p:grpSp>
      <p:sp>
        <p:nvSpPr>
          <p:cNvPr id="80" name="Título 1">
            <a:extLst>
              <a:ext uri="{FF2B5EF4-FFF2-40B4-BE49-F238E27FC236}">
                <a16:creationId xmlns:a16="http://schemas.microsoft.com/office/drawing/2014/main" id="{B7397CF0-1F50-08FA-DAEB-C3E375AF4132}"/>
              </a:ext>
            </a:extLst>
          </p:cNvPr>
          <p:cNvSpPr txBox="1">
            <a:spLocks/>
          </p:cNvSpPr>
          <p:nvPr/>
        </p:nvSpPr>
        <p:spPr>
          <a:xfrm>
            <a:off x="-346001" y="792301"/>
            <a:ext cx="7099165" cy="461665"/>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400" b="1"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rPr>
              <a:t>Lista de requisitos </a:t>
            </a:r>
          </a:p>
        </p:txBody>
      </p:sp>
      <p:sp>
        <p:nvSpPr>
          <p:cNvPr id="81" name="Rectángulo 80">
            <a:extLst>
              <a:ext uri="{FF2B5EF4-FFF2-40B4-BE49-F238E27FC236}">
                <a16:creationId xmlns:a16="http://schemas.microsoft.com/office/drawing/2014/main" id="{A7D840C7-6E0F-FCED-036B-81380979BA82}"/>
              </a:ext>
            </a:extLst>
          </p:cNvPr>
          <p:cNvSpPr/>
          <p:nvPr/>
        </p:nvSpPr>
        <p:spPr>
          <a:xfrm>
            <a:off x="1510954" y="1097669"/>
            <a:ext cx="3429000" cy="584775"/>
          </a:xfrm>
          <a:prstGeom prst="rect">
            <a:avLst/>
          </a:prstGeom>
        </p:spPr>
        <p:txBody>
          <a:bodyPr>
            <a:spAutoFit/>
          </a:bodyPr>
          <a:lstStyle/>
          <a:p>
            <a:pPr lvl="1" algn="ctr" defTabSz="385763">
              <a:defRPr/>
            </a:pPr>
            <a:r>
              <a:rPr lang="es-CO" sz="1600" b="1" dirty="0">
                <a:solidFill>
                  <a:prstClr val="black">
                    <a:lumMod val="65000"/>
                    <a:lumOff val="35000"/>
                  </a:prstClr>
                </a:solidFill>
                <a:latin typeface="Arial Narrow" panose="020B0606020202030204" pitchFamily="34" charset="0"/>
              </a:rPr>
              <a:t>seguridad y salud en el trabajo </a:t>
            </a:r>
          </a:p>
          <a:p>
            <a:pPr lvl="1" algn="ctr" defTabSz="385763">
              <a:defRPr/>
            </a:pPr>
            <a:r>
              <a:rPr lang="es-CO" sz="1600" b="1" dirty="0">
                <a:solidFill>
                  <a:srgbClr val="FF2481"/>
                </a:solidFill>
                <a:latin typeface="Arial Narrow" panose="020B0606020202030204" pitchFamily="34" charset="0"/>
              </a:rPr>
              <a:t>Persona Natural</a:t>
            </a:r>
          </a:p>
        </p:txBody>
      </p:sp>
      <p:grpSp>
        <p:nvGrpSpPr>
          <p:cNvPr id="82" name="Grupo 81">
            <a:extLst>
              <a:ext uri="{FF2B5EF4-FFF2-40B4-BE49-F238E27FC236}">
                <a16:creationId xmlns:a16="http://schemas.microsoft.com/office/drawing/2014/main" id="{7BBB3F3D-5C66-44CF-A8CD-AF82917ABBDF}"/>
              </a:ext>
            </a:extLst>
          </p:cNvPr>
          <p:cNvGrpSpPr/>
          <p:nvPr/>
        </p:nvGrpSpPr>
        <p:grpSpPr>
          <a:xfrm>
            <a:off x="2864777" y="116700"/>
            <a:ext cx="630485" cy="623886"/>
            <a:chOff x="725735" y="5968416"/>
            <a:chExt cx="630485" cy="623886"/>
          </a:xfrm>
          <a:solidFill>
            <a:srgbClr val="FFC000"/>
          </a:solidFill>
        </p:grpSpPr>
        <p:sp>
          <p:nvSpPr>
            <p:cNvPr id="83" name="object 6">
              <a:extLst>
                <a:ext uri="{FF2B5EF4-FFF2-40B4-BE49-F238E27FC236}">
                  <a16:creationId xmlns:a16="http://schemas.microsoft.com/office/drawing/2014/main" id="{8A6A6A8F-35BD-4C3C-92D1-7E07A20C445B}"/>
                </a:ext>
              </a:extLst>
            </p:cNvPr>
            <p:cNvSpPr/>
            <p:nvPr/>
          </p:nvSpPr>
          <p:spPr>
            <a:xfrm>
              <a:off x="725735" y="5968416"/>
              <a:ext cx="630485" cy="623886"/>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grp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dirty="0">
                <a:ln>
                  <a:noFill/>
                </a:ln>
                <a:solidFill>
                  <a:prstClr val="black"/>
                </a:solidFill>
                <a:effectLst/>
                <a:uLnTx/>
                <a:uFillTx/>
                <a:latin typeface="Arial Narrow" panose="020B0606020202030204" pitchFamily="34" charset="0"/>
                <a:ea typeface="+mn-ea"/>
                <a:cs typeface="+mn-cs"/>
              </a:endParaRPr>
            </a:p>
          </p:txBody>
        </p:sp>
        <p:sp>
          <p:nvSpPr>
            <p:cNvPr id="84" name="object 8">
              <a:extLst>
                <a:ext uri="{FF2B5EF4-FFF2-40B4-BE49-F238E27FC236}">
                  <a16:creationId xmlns:a16="http://schemas.microsoft.com/office/drawing/2014/main" id="{B46E053D-4FA3-3B23-5A79-286231D66D54}"/>
                </a:ext>
              </a:extLst>
            </p:cNvPr>
            <p:cNvSpPr txBox="1"/>
            <p:nvPr/>
          </p:nvSpPr>
          <p:spPr>
            <a:xfrm>
              <a:off x="917722" y="5985491"/>
              <a:ext cx="152044" cy="559949"/>
            </a:xfrm>
            <a:prstGeom prst="rect">
              <a:avLst/>
            </a:prstGeom>
            <a:grpFill/>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lang="es-MX" sz="3600" b="1" i="0" u="none" strike="noStrike" kern="1200" cap="none" spc="2" normalizeH="0" baseline="0" noProof="0" dirty="0">
                  <a:ln>
                    <a:noFill/>
                  </a:ln>
                  <a:solidFill>
                    <a:srgbClr val="FFFFFF"/>
                  </a:solidFill>
                  <a:effectLst/>
                  <a:uLnTx/>
                  <a:uFillTx/>
                  <a:latin typeface="Arial Narrow" panose="020B0606020202030204" pitchFamily="34" charset="0"/>
                  <a:ea typeface="+mn-ea"/>
                  <a:cs typeface="Arial"/>
                </a:rPr>
                <a:t>3</a:t>
              </a:r>
              <a:endParaRPr kumimoji="0" sz="3600" b="0" i="0" u="none" strike="noStrike" kern="1200" cap="none" spc="0" normalizeH="0" baseline="0" noProof="0" dirty="0">
                <a:ln>
                  <a:noFill/>
                </a:ln>
                <a:solidFill>
                  <a:prstClr val="black"/>
                </a:solidFill>
                <a:effectLst/>
                <a:uLnTx/>
                <a:uFillTx/>
                <a:latin typeface="Arial Narrow" panose="020B0606020202030204" pitchFamily="34" charset="0"/>
                <a:ea typeface="+mn-ea"/>
                <a:cs typeface="Arial"/>
              </a:endParaRPr>
            </a:p>
          </p:txBody>
        </p:sp>
      </p:grpSp>
    </p:spTree>
    <p:extLst>
      <p:ext uri="{BB962C8B-B14F-4D97-AF65-F5344CB8AC3E}">
        <p14:creationId xmlns:p14="http://schemas.microsoft.com/office/powerpoint/2010/main" val="36212325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upo 1"/>
          <p:cNvGrpSpPr/>
          <p:nvPr/>
        </p:nvGrpSpPr>
        <p:grpSpPr>
          <a:xfrm>
            <a:off x="60586" y="2207909"/>
            <a:ext cx="410547" cy="400110"/>
            <a:chOff x="72094" y="1374797"/>
            <a:chExt cx="410547" cy="400110"/>
          </a:xfrm>
        </p:grpSpPr>
        <p:grpSp>
          <p:nvGrpSpPr>
            <p:cNvPr id="58" name="Grupo 57">
              <a:extLst>
                <a:ext uri="{FF2B5EF4-FFF2-40B4-BE49-F238E27FC236}">
                  <a16:creationId xmlns:a16="http://schemas.microsoft.com/office/drawing/2014/main" id="{C33999F1-AE75-FF9F-6D26-8822999FDA08}"/>
                </a:ext>
              </a:extLst>
            </p:cNvPr>
            <p:cNvGrpSpPr/>
            <p:nvPr/>
          </p:nvGrpSpPr>
          <p:grpSpPr>
            <a:xfrm>
              <a:off x="115508" y="1393473"/>
              <a:ext cx="321864" cy="361990"/>
              <a:chOff x="2295797" y="1461601"/>
              <a:chExt cx="3490599" cy="3936663"/>
            </a:xfrm>
          </p:grpSpPr>
          <p:sp>
            <p:nvSpPr>
              <p:cNvPr id="59" name="Forma libre 4">
                <a:extLst>
                  <a:ext uri="{FF2B5EF4-FFF2-40B4-BE49-F238E27FC236}">
                    <a16:creationId xmlns:a16="http://schemas.microsoft.com/office/drawing/2014/main" id="{98756629-1E99-C7EA-C252-2A7C8C2B3626}"/>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60" name="Forma libre 39">
                <a:extLst>
                  <a:ext uri="{FF2B5EF4-FFF2-40B4-BE49-F238E27FC236}">
                    <a16:creationId xmlns:a16="http://schemas.microsoft.com/office/drawing/2014/main" id="{5BD4419B-9842-7A24-5BD6-91634C082217}"/>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grpSp>
        <p:sp>
          <p:nvSpPr>
            <p:cNvPr id="61" name="CuadroTexto 60">
              <a:extLst>
                <a:ext uri="{FF2B5EF4-FFF2-40B4-BE49-F238E27FC236}">
                  <a16:creationId xmlns:a16="http://schemas.microsoft.com/office/drawing/2014/main" id="{E181EEBA-48A5-7DC7-260A-95C330C150F0}"/>
                </a:ext>
              </a:extLst>
            </p:cNvPr>
            <p:cNvSpPr txBox="1"/>
            <p:nvPr/>
          </p:nvSpPr>
          <p:spPr>
            <a:xfrm>
              <a:off x="72094" y="1374797"/>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dirty="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 1</a:t>
              </a:r>
            </a:p>
          </p:txBody>
        </p:sp>
      </p:grpSp>
      <p:sp>
        <p:nvSpPr>
          <p:cNvPr id="62" name="151 Rectángulo redondeado">
            <a:extLst>
              <a:ext uri="{FF2B5EF4-FFF2-40B4-BE49-F238E27FC236}">
                <a16:creationId xmlns:a16="http://schemas.microsoft.com/office/drawing/2014/main" id="{E844B095-092F-2CA7-6900-E7A281B4C4C0}"/>
              </a:ext>
            </a:extLst>
          </p:cNvPr>
          <p:cNvSpPr/>
          <p:nvPr/>
        </p:nvSpPr>
        <p:spPr bwMode="auto">
          <a:xfrm>
            <a:off x="530551" y="2259940"/>
            <a:ext cx="6022442" cy="211893"/>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marL="0" marR="0" lvl="0" indent="0" algn="l" defTabSz="914364" rtl="0" eaLnBrk="1" fontAlgn="auto" latinLnBrk="0" hangingPunct="1">
              <a:lnSpc>
                <a:spcPct val="100000"/>
              </a:lnSpc>
              <a:spcBef>
                <a:spcPts val="0"/>
              </a:spcBef>
              <a:spcAft>
                <a:spcPts val="0"/>
              </a:spcAft>
              <a:buClrTx/>
              <a:buSzTx/>
              <a:buFontTx/>
              <a:buNone/>
              <a:tabLst/>
              <a:defRPr/>
            </a:pPr>
            <a:r>
              <a:rPr kumimoji="0" lang="es-CO" sz="1050" b="1" i="0" u="none" strike="noStrike" kern="1200" cap="none" spc="0" normalizeH="0" baseline="0" noProof="0" dirty="0">
                <a:ln>
                  <a:noFill/>
                </a:ln>
                <a:solidFill>
                  <a:prstClr val="white"/>
                </a:solidFill>
                <a:effectLst/>
                <a:uLnTx/>
                <a:uFillTx/>
                <a:latin typeface="Arial Narrow" panose="020B0606020202030204" pitchFamily="34" charset="0"/>
                <a:ea typeface="+mn-ea"/>
                <a:cs typeface="+mn-cs"/>
              </a:rPr>
              <a:t>ALIMENTACIÓN</a:t>
            </a:r>
          </a:p>
        </p:txBody>
      </p:sp>
      <p:graphicFrame>
        <p:nvGraphicFramePr>
          <p:cNvPr id="63" name="13 Tabla">
            <a:extLst>
              <a:ext uri="{FF2B5EF4-FFF2-40B4-BE49-F238E27FC236}">
                <a16:creationId xmlns:a16="http://schemas.microsoft.com/office/drawing/2014/main" id="{ABF42BE3-4590-970B-5560-0FC42B0F7700}"/>
              </a:ext>
            </a:extLst>
          </p:cNvPr>
          <p:cNvGraphicFramePr>
            <a:graphicFrameLocks noGrp="1"/>
          </p:cNvGraphicFramePr>
          <p:nvPr>
            <p:extLst>
              <p:ext uri="{D42A27DB-BD31-4B8C-83A1-F6EECF244321}">
                <p14:modId xmlns:p14="http://schemas.microsoft.com/office/powerpoint/2010/main" val="1972754051"/>
              </p:ext>
            </p:extLst>
          </p:nvPr>
        </p:nvGraphicFramePr>
        <p:xfrm>
          <a:off x="563955" y="2545147"/>
          <a:ext cx="5989038" cy="2224345"/>
        </p:xfrm>
        <a:graphic>
          <a:graphicData uri="http://schemas.openxmlformats.org/drawingml/2006/table">
            <a:tbl>
              <a:tblPr>
                <a:tableStyleId>{5C22544A-7EE6-4342-B048-85BDC9FD1C3A}</a:tableStyleId>
              </a:tblPr>
              <a:tblGrid>
                <a:gridCol w="233329">
                  <a:extLst>
                    <a:ext uri="{9D8B030D-6E8A-4147-A177-3AD203B41FA5}">
                      <a16:colId xmlns:a16="http://schemas.microsoft.com/office/drawing/2014/main" val="20000"/>
                    </a:ext>
                  </a:extLst>
                </a:gridCol>
                <a:gridCol w="4191298">
                  <a:extLst>
                    <a:ext uri="{9D8B030D-6E8A-4147-A177-3AD203B41FA5}">
                      <a16:colId xmlns:a16="http://schemas.microsoft.com/office/drawing/2014/main" val="3010258462"/>
                    </a:ext>
                  </a:extLst>
                </a:gridCol>
                <a:gridCol w="585671">
                  <a:extLst>
                    <a:ext uri="{9D8B030D-6E8A-4147-A177-3AD203B41FA5}">
                      <a16:colId xmlns:a16="http://schemas.microsoft.com/office/drawing/2014/main" val="1505240868"/>
                    </a:ext>
                  </a:extLst>
                </a:gridCol>
                <a:gridCol w="470590">
                  <a:extLst>
                    <a:ext uri="{9D8B030D-6E8A-4147-A177-3AD203B41FA5}">
                      <a16:colId xmlns:a16="http://schemas.microsoft.com/office/drawing/2014/main" val="563994422"/>
                    </a:ext>
                  </a:extLst>
                </a:gridCol>
                <a:gridCol w="508150">
                  <a:extLst>
                    <a:ext uri="{9D8B030D-6E8A-4147-A177-3AD203B41FA5}">
                      <a16:colId xmlns:a16="http://schemas.microsoft.com/office/drawing/2014/main" val="835041603"/>
                    </a:ext>
                  </a:extLst>
                </a:gridCol>
              </a:tblGrid>
              <a:tr h="119452">
                <a:tc gridSpan="2">
                  <a:txBody>
                    <a:bodyPr/>
                    <a:lstStyle/>
                    <a:p>
                      <a:pPr algn="ctr" rtl="0" fontAlgn="ctr"/>
                      <a:r>
                        <a:rPr lang="es-CO" sz="1000" b="1" i="0" u="none" strike="noStrike" dirty="0">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dirty="0">
                          <a:solidFill>
                            <a:srgbClr val="FFFFFF"/>
                          </a:solidFill>
                          <a:effectLst/>
                          <a:latin typeface="Arial Narrow" panose="020B0606020202030204" pitchFamily="34" charset="0"/>
                        </a:rPr>
                        <a:t>Precontractual</a:t>
                      </a:r>
                      <a:r>
                        <a:rPr lang="es-CO" sz="700" b="0" i="0" u="none" strike="noStrike" dirty="0">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dirty="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dirty="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fontAlgn="ctr"/>
                      <a:r>
                        <a:rPr lang="es-CO" sz="900" b="0" i="0" u="none" strike="noStrike" kern="1200">
                          <a:solidFill>
                            <a:srgbClr val="595959"/>
                          </a:solidFill>
                          <a:effectLst/>
                          <a:latin typeface="Arial Narrow" panose="020B0606020202030204" pitchFamily="34" charset="0"/>
                          <a:ea typeface="+mn-ea"/>
                          <a:cs typeface="+mn-cs"/>
                        </a:rPr>
                        <a:t>Concepto a visita realizada por la Secretaria de Salud e INVIMA vigente.</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extLst>
                  <a:ext uri="{0D108BD9-81ED-4DB2-BD59-A6C34878D82A}">
                    <a16:rowId xmlns:a16="http://schemas.microsoft.com/office/drawing/2014/main" val="273681384"/>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just" fontAlgn="ctr"/>
                      <a:r>
                        <a:rPr lang="es-CO" sz="900" b="0" i="0" u="none" strike="noStrike" kern="1200">
                          <a:solidFill>
                            <a:srgbClr val="595959"/>
                          </a:solidFill>
                          <a:effectLst/>
                          <a:latin typeface="Arial Narrow" panose="020B0606020202030204" pitchFamily="34" charset="0"/>
                          <a:ea typeface="+mn-ea"/>
                          <a:cs typeface="+mn-cs"/>
                        </a:rPr>
                        <a:t>Programa de limpieza y desinfección, manejo de residuos sólidos, control de plagas, orden y aseo.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089454263"/>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fontAlgn="ctr"/>
                      <a:r>
                        <a:rPr lang="es-CO" sz="900" b="0" i="0" u="none" strike="noStrike" kern="1200" dirty="0">
                          <a:solidFill>
                            <a:srgbClr val="595959"/>
                          </a:solidFill>
                          <a:effectLst/>
                          <a:latin typeface="Arial Narrow" panose="020B0606020202030204" pitchFamily="34" charset="0"/>
                          <a:ea typeface="+mn-ea"/>
                          <a:cs typeface="+mn-cs"/>
                        </a:rPr>
                        <a:t>Certificado de avance de implementación del Sistema de Gestión de Seguridad y Salud en el Trabajo por parte de la ARL, en su defecto el certificado generado por su representante legal. (Se adjunta formato muestra) % mayor al 60%.</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dirty="0">
                        <a:ln>
                          <a:solidFill>
                            <a:schemeClr val="bg1">
                              <a:lumMod val="95000"/>
                            </a:schemeClr>
                          </a:solidFill>
                        </a:ln>
                        <a:solidFill>
                          <a:schemeClr val="bg2"/>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extLst>
                  <a:ext uri="{0D108BD9-81ED-4DB2-BD59-A6C34878D82A}">
                    <a16:rowId xmlns:a16="http://schemas.microsoft.com/office/drawing/2014/main" val="1661564060"/>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4</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just" fontAlgn="ctr"/>
                      <a:r>
                        <a:rPr lang="es-CO" sz="900" b="0" i="0" u="none" strike="noStrike" kern="1200" dirty="0">
                          <a:solidFill>
                            <a:srgbClr val="595959"/>
                          </a:solidFill>
                          <a:effectLst/>
                          <a:latin typeface="Arial Narrow" panose="020B0606020202030204" pitchFamily="34" charset="0"/>
                          <a:ea typeface="+mn-ea"/>
                          <a:cs typeface="+mn-cs"/>
                        </a:rPr>
                        <a:t>Seguridad social vigente </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915349904"/>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5</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dirty="0">
                          <a:solidFill>
                            <a:srgbClr val="595959"/>
                          </a:solidFill>
                          <a:effectLst/>
                          <a:latin typeface="Arial Narrow" panose="020B0606020202030204" pitchFamily="34" charset="0"/>
                          <a:ea typeface="+mn-ea"/>
                          <a:cs typeface="+mn-cs"/>
                        </a:rPr>
                        <a:t>Formato de entrega de elementos de protección personal </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1409776"/>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6</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dirty="0">
                          <a:solidFill>
                            <a:srgbClr val="595959"/>
                          </a:solidFill>
                          <a:effectLst/>
                          <a:latin typeface="Arial Narrow" panose="020B0606020202030204" pitchFamily="34" charset="0"/>
                          <a:ea typeface="+mn-ea"/>
                          <a:cs typeface="+mn-cs"/>
                        </a:rPr>
                        <a:t>Certificado de inducción virtual para contratistas Comfama. </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68806250"/>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7</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l" defTabSz="685800" rtl="0" eaLnBrk="1" fontAlgn="ctr" latinLnBrk="0" hangingPunct="1"/>
                      <a:r>
                        <a:rPr lang="es-CO" sz="900" b="0" i="0" u="none" strike="noStrike" kern="1200" dirty="0">
                          <a:solidFill>
                            <a:srgbClr val="595959"/>
                          </a:solidFill>
                          <a:effectLst/>
                          <a:latin typeface="Arial Narrow" panose="020B0606020202030204" pitchFamily="34" charset="0"/>
                          <a:ea typeface="+mn-ea"/>
                          <a:cs typeface="+mn-cs"/>
                        </a:rPr>
                        <a:t>Concepto de aptitud laboral del personal con énfasis en los exámenes para manipulación de alimentos. Los exámenes que cada trabajador debería tener son: Frotis Faríngeo, Coprológico y </a:t>
                      </a:r>
                      <a:r>
                        <a:rPr lang="es-CO" sz="900" b="0" i="0" u="none" strike="noStrike" kern="1200" dirty="0" err="1">
                          <a:solidFill>
                            <a:srgbClr val="595959"/>
                          </a:solidFill>
                          <a:effectLst/>
                          <a:latin typeface="Arial Narrow" panose="020B0606020202030204" pitchFamily="34" charset="0"/>
                          <a:ea typeface="+mn-ea"/>
                          <a:cs typeface="+mn-cs"/>
                        </a:rPr>
                        <a:t>KOH</a:t>
                      </a:r>
                      <a:r>
                        <a:rPr lang="es-CO" sz="900" b="0" i="0" u="none" strike="noStrike" kern="1200" dirty="0">
                          <a:solidFill>
                            <a:srgbClr val="595959"/>
                          </a:solidFill>
                          <a:effectLst/>
                          <a:latin typeface="Arial Narrow" panose="020B0606020202030204" pitchFamily="34" charset="0"/>
                          <a:ea typeface="+mn-ea"/>
                          <a:cs typeface="+mn-cs"/>
                        </a:rPr>
                        <a:t>: Prueba y cultivo cutáneo directo en piel o uñas para lesiones de la piel. </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algn="l" rtl="0" fontAlgn="ctr"/>
                      <a:endParaRPr lang="es-CO" sz="900" b="0" i="0" u="none" strike="noStrike" dirty="0">
                        <a:solidFill>
                          <a:schemeClr val="bg2"/>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extLst>
                  <a:ext uri="{0D108BD9-81ED-4DB2-BD59-A6C34878D82A}">
                    <a16:rowId xmlns:a16="http://schemas.microsoft.com/office/drawing/2014/main" val="4247099434"/>
                  </a:ext>
                </a:extLst>
              </a:tr>
              <a:tr h="191123">
                <a:tc>
                  <a:txBody>
                    <a:bodyPr/>
                    <a:lstStyle/>
                    <a:p>
                      <a:pPr marL="0" algn="ctr" defTabSz="685800" rtl="0" eaLnBrk="1" fontAlgn="ctr" latinLnBrk="0" hangingPunct="1"/>
                      <a:r>
                        <a:rPr lang="es-CO" sz="700" b="1" i="0" u="none" strike="noStrike" kern="1200" dirty="0">
                          <a:solidFill>
                            <a:srgbClr val="FF2481"/>
                          </a:solidFill>
                          <a:effectLst/>
                          <a:latin typeface="Arial Narrow" panose="020B0606020202030204" pitchFamily="34" charset="0"/>
                          <a:ea typeface="+mn-ea"/>
                          <a:cs typeface="+mn-cs"/>
                        </a:rPr>
                        <a:t>8</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dirty="0">
                          <a:solidFill>
                            <a:srgbClr val="595959"/>
                          </a:solidFill>
                          <a:effectLst/>
                          <a:latin typeface="Arial Narrow" panose="020B0606020202030204" pitchFamily="34" charset="0"/>
                          <a:ea typeface="+mn-ea"/>
                          <a:cs typeface="+mn-cs"/>
                        </a:rPr>
                        <a:t>Certificado de cursos de manipulación de alimentos del personal vinculado para la prestación del servicio. </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dirty="0">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dirty="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algn="l" rtl="0" fontAlgn="ctr"/>
                      <a:endParaRPr lang="es-CO" sz="900" b="0" i="0" u="none" strike="noStrike" dirty="0">
                        <a:solidFill>
                          <a:schemeClr val="bg2"/>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extLst>
                  <a:ext uri="{0D108BD9-81ED-4DB2-BD59-A6C34878D82A}">
                    <a16:rowId xmlns:a16="http://schemas.microsoft.com/office/drawing/2014/main" val="3718426674"/>
                  </a:ext>
                </a:extLst>
              </a:tr>
            </a:tbl>
          </a:graphicData>
        </a:graphic>
      </p:graphicFrame>
      <p:sp>
        <p:nvSpPr>
          <p:cNvPr id="68" name="Título 1">
            <a:extLst>
              <a:ext uri="{FF2B5EF4-FFF2-40B4-BE49-F238E27FC236}">
                <a16:creationId xmlns:a16="http://schemas.microsoft.com/office/drawing/2014/main" id="{071808A5-51F9-A626-DB9A-8CE839C3C902}"/>
              </a:ext>
            </a:extLst>
          </p:cNvPr>
          <p:cNvSpPr txBox="1">
            <a:spLocks/>
          </p:cNvSpPr>
          <p:nvPr/>
        </p:nvSpPr>
        <p:spPr>
          <a:xfrm>
            <a:off x="-30659" y="1724920"/>
            <a:ext cx="6450908" cy="276999"/>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defTabSz="385763" rtl="0" eaLnBrk="1" fontAlgn="auto" latinLnBrk="0" hangingPunct="1">
              <a:lnSpc>
                <a:spcPct val="100000"/>
              </a:lnSpc>
              <a:spcBef>
                <a:spcPts val="0"/>
              </a:spcBef>
              <a:spcAft>
                <a:spcPts val="0"/>
              </a:spcAft>
              <a:buClrTx/>
              <a:buSzTx/>
              <a:buFontTx/>
              <a:buNone/>
              <a:tabLst/>
              <a:defRPr/>
            </a:pPr>
            <a:r>
              <a:rPr kumimoji="0" lang="es-CO" sz="1200" b="1" i="0" u="none" strike="noStrike" kern="1200" cap="none" spc="0" normalizeH="0" baseline="0" noProof="0" dirty="0">
                <a:ln>
                  <a:noFill/>
                </a:ln>
                <a:solidFill>
                  <a:srgbClr val="FF2481"/>
                </a:solidFill>
                <a:effectLst/>
                <a:uLnTx/>
                <a:uFillTx/>
                <a:latin typeface="Arial Narrow" panose="020B0606020202030204" pitchFamily="34" charset="0"/>
                <a:ea typeface="+mn-ea"/>
                <a:cs typeface="+mn-cs"/>
              </a:rPr>
              <a:t>CONTRATACIÓN DE SERVICIOS</a:t>
            </a:r>
          </a:p>
        </p:txBody>
      </p:sp>
      <p:sp>
        <p:nvSpPr>
          <p:cNvPr id="42" name="CuadroTexto 41">
            <a:extLst>
              <a:ext uri="{FF2B5EF4-FFF2-40B4-BE49-F238E27FC236}">
                <a16:creationId xmlns:a16="http://schemas.microsoft.com/office/drawing/2014/main" id="{05820087-B17D-B630-0E7E-DEC560C68938}"/>
              </a:ext>
            </a:extLst>
          </p:cNvPr>
          <p:cNvSpPr txBox="1"/>
          <p:nvPr/>
        </p:nvSpPr>
        <p:spPr>
          <a:xfrm>
            <a:off x="425865" y="2013058"/>
            <a:ext cx="4691144" cy="246221"/>
          </a:xfrm>
          <a:prstGeom prst="rect">
            <a:avLst/>
          </a:prstGeom>
          <a:noFill/>
        </p:spPr>
        <p:txBody>
          <a:bodyPr wrap="square" rtlCol="0">
            <a:spAutoFit/>
          </a:bodyPr>
          <a:lstStyle/>
          <a:p>
            <a:r>
              <a:rPr lang="es-MX" sz="1000" dirty="0">
                <a:solidFill>
                  <a:srgbClr val="595959"/>
                </a:solidFill>
                <a:latin typeface="Arial Narrow" panose="020B0606020202030204" pitchFamily="34" charset="0"/>
              </a:rPr>
              <a:t>* Según la tarea a realizar estos son los requisitos que se deben presentar</a:t>
            </a:r>
          </a:p>
        </p:txBody>
      </p:sp>
      <p:grpSp>
        <p:nvGrpSpPr>
          <p:cNvPr id="76" name="Grupo 75">
            <a:extLst>
              <a:ext uri="{FF2B5EF4-FFF2-40B4-BE49-F238E27FC236}">
                <a16:creationId xmlns:a16="http://schemas.microsoft.com/office/drawing/2014/main" id="{03715D55-22BA-798D-75DA-2993CE89D66E}"/>
              </a:ext>
            </a:extLst>
          </p:cNvPr>
          <p:cNvGrpSpPr/>
          <p:nvPr/>
        </p:nvGrpSpPr>
        <p:grpSpPr>
          <a:xfrm>
            <a:off x="1" y="-3"/>
            <a:ext cx="6858000" cy="1949117"/>
            <a:chOff x="8304" y="-15226"/>
            <a:chExt cx="12203359" cy="2386469"/>
          </a:xfrm>
        </p:grpSpPr>
        <p:cxnSp>
          <p:nvCxnSpPr>
            <p:cNvPr id="77" name="Conector recto 76">
              <a:extLst>
                <a:ext uri="{FF2B5EF4-FFF2-40B4-BE49-F238E27FC236}">
                  <a16:creationId xmlns:a16="http://schemas.microsoft.com/office/drawing/2014/main" id="{E6877663-A871-777F-FDD8-60637E013380}"/>
                </a:ext>
              </a:extLst>
            </p:cNvPr>
            <p:cNvCxnSpPr>
              <a:cxnSpLocks/>
            </p:cNvCxnSpPr>
            <p:nvPr/>
          </p:nvCxnSpPr>
          <p:spPr>
            <a:xfrm flipH="1">
              <a:off x="667241" y="106196"/>
              <a:ext cx="1109339" cy="1020430"/>
            </a:xfrm>
            <a:prstGeom prst="line">
              <a:avLst/>
            </a:prstGeom>
            <a:ln>
              <a:solidFill>
                <a:srgbClr val="FF0066"/>
              </a:solidFill>
            </a:ln>
          </p:spPr>
          <p:style>
            <a:lnRef idx="1">
              <a:schemeClr val="accent1"/>
            </a:lnRef>
            <a:fillRef idx="0">
              <a:schemeClr val="accent1"/>
            </a:fillRef>
            <a:effectRef idx="0">
              <a:schemeClr val="accent1"/>
            </a:effectRef>
            <a:fontRef idx="minor">
              <a:schemeClr val="tx1"/>
            </a:fontRef>
          </p:style>
        </p:cxnSp>
        <p:sp>
          <p:nvSpPr>
            <p:cNvPr id="78" name="object 12">
              <a:extLst>
                <a:ext uri="{FF2B5EF4-FFF2-40B4-BE49-F238E27FC236}">
                  <a16:creationId xmlns:a16="http://schemas.microsoft.com/office/drawing/2014/main" id="{CC955368-26BE-F119-CC77-1A35D6D707C8}"/>
                </a:ext>
              </a:extLst>
            </p:cNvPr>
            <p:cNvSpPr/>
            <p:nvPr/>
          </p:nvSpPr>
          <p:spPr>
            <a:xfrm>
              <a:off x="57685" y="150491"/>
              <a:ext cx="12153978" cy="276850"/>
            </a:xfrm>
            <a:custGeom>
              <a:avLst/>
              <a:gdLst/>
              <a:ahLst/>
              <a:cxnLst/>
              <a:rect l="l" t="t" r="r" b="b"/>
              <a:pathLst>
                <a:path w="10983595" h="250190">
                  <a:moveTo>
                    <a:pt x="0" y="0"/>
                  </a:moveTo>
                  <a:lnTo>
                    <a:pt x="49689" y="9666"/>
                  </a:lnTo>
                  <a:lnTo>
                    <a:pt x="99407" y="19108"/>
                  </a:lnTo>
                  <a:lnTo>
                    <a:pt x="149154" y="28327"/>
                  </a:lnTo>
                  <a:lnTo>
                    <a:pt x="198928" y="37326"/>
                  </a:lnTo>
                  <a:lnTo>
                    <a:pt x="248730" y="46106"/>
                  </a:lnTo>
                  <a:lnTo>
                    <a:pt x="298560" y="54669"/>
                  </a:lnTo>
                  <a:lnTo>
                    <a:pt x="348415" y="63017"/>
                  </a:lnTo>
                  <a:lnTo>
                    <a:pt x="398297" y="71153"/>
                  </a:lnTo>
                  <a:lnTo>
                    <a:pt x="448204" y="79078"/>
                  </a:lnTo>
                  <a:lnTo>
                    <a:pt x="498136" y="86794"/>
                  </a:lnTo>
                  <a:lnTo>
                    <a:pt x="548093" y="94303"/>
                  </a:lnTo>
                  <a:lnTo>
                    <a:pt x="598074" y="101607"/>
                  </a:lnTo>
                  <a:lnTo>
                    <a:pt x="648079" y="108708"/>
                  </a:lnTo>
                  <a:lnTo>
                    <a:pt x="698106" y="115608"/>
                  </a:lnTo>
                  <a:lnTo>
                    <a:pt x="748157" y="122308"/>
                  </a:lnTo>
                  <a:lnTo>
                    <a:pt x="798229" y="128812"/>
                  </a:lnTo>
                  <a:lnTo>
                    <a:pt x="848323" y="135120"/>
                  </a:lnTo>
                  <a:lnTo>
                    <a:pt x="898438" y="141235"/>
                  </a:lnTo>
                  <a:lnTo>
                    <a:pt x="948574" y="147159"/>
                  </a:lnTo>
                  <a:lnTo>
                    <a:pt x="998730" y="152894"/>
                  </a:lnTo>
                  <a:lnTo>
                    <a:pt x="1048906" y="158441"/>
                  </a:lnTo>
                  <a:lnTo>
                    <a:pt x="1099101" y="163802"/>
                  </a:lnTo>
                  <a:lnTo>
                    <a:pt x="1149315" y="168980"/>
                  </a:lnTo>
                  <a:lnTo>
                    <a:pt x="1199546" y="173977"/>
                  </a:lnTo>
                  <a:lnTo>
                    <a:pt x="1249796" y="178794"/>
                  </a:lnTo>
                  <a:lnTo>
                    <a:pt x="1300063" y="183433"/>
                  </a:lnTo>
                  <a:lnTo>
                    <a:pt x="1350347" y="187897"/>
                  </a:lnTo>
                  <a:lnTo>
                    <a:pt x="1400646" y="192186"/>
                  </a:lnTo>
                  <a:lnTo>
                    <a:pt x="1450962" y="196304"/>
                  </a:lnTo>
                  <a:lnTo>
                    <a:pt x="1501293" y="200253"/>
                  </a:lnTo>
                  <a:lnTo>
                    <a:pt x="1551639" y="204033"/>
                  </a:lnTo>
                  <a:lnTo>
                    <a:pt x="1601999" y="207648"/>
                  </a:lnTo>
                  <a:lnTo>
                    <a:pt x="1652373" y="211098"/>
                  </a:lnTo>
                  <a:lnTo>
                    <a:pt x="1702761" y="214387"/>
                  </a:lnTo>
                  <a:lnTo>
                    <a:pt x="1753161" y="217515"/>
                  </a:lnTo>
                  <a:lnTo>
                    <a:pt x="1803573" y="220486"/>
                  </a:lnTo>
                  <a:lnTo>
                    <a:pt x="1853998" y="223300"/>
                  </a:lnTo>
                  <a:lnTo>
                    <a:pt x="1904434" y="225960"/>
                  </a:lnTo>
                  <a:lnTo>
                    <a:pt x="1954881" y="228468"/>
                  </a:lnTo>
                  <a:lnTo>
                    <a:pt x="2005338" y="230825"/>
                  </a:lnTo>
                  <a:lnTo>
                    <a:pt x="2055805" y="233035"/>
                  </a:lnTo>
                  <a:lnTo>
                    <a:pt x="2106282" y="235098"/>
                  </a:lnTo>
                  <a:lnTo>
                    <a:pt x="2156767" y="237016"/>
                  </a:lnTo>
                  <a:lnTo>
                    <a:pt x="2207261" y="238792"/>
                  </a:lnTo>
                  <a:lnTo>
                    <a:pt x="2257763" y="240428"/>
                  </a:lnTo>
                  <a:lnTo>
                    <a:pt x="2308273" y="241924"/>
                  </a:lnTo>
                  <a:lnTo>
                    <a:pt x="2358789" y="243285"/>
                  </a:lnTo>
                  <a:lnTo>
                    <a:pt x="2409313" y="244510"/>
                  </a:lnTo>
                  <a:lnTo>
                    <a:pt x="2459842" y="245603"/>
                  </a:lnTo>
                  <a:lnTo>
                    <a:pt x="2510376" y="246566"/>
                  </a:lnTo>
                  <a:lnTo>
                    <a:pt x="2560916" y="247399"/>
                  </a:lnTo>
                  <a:lnTo>
                    <a:pt x="2611460" y="248106"/>
                  </a:lnTo>
                  <a:lnTo>
                    <a:pt x="2662009" y="248688"/>
                  </a:lnTo>
                  <a:lnTo>
                    <a:pt x="2712561" y="249147"/>
                  </a:lnTo>
                  <a:lnTo>
                    <a:pt x="2763116" y="249484"/>
                  </a:lnTo>
                  <a:lnTo>
                    <a:pt x="2813674" y="249703"/>
                  </a:lnTo>
                  <a:lnTo>
                    <a:pt x="2864234" y="249805"/>
                  </a:lnTo>
                  <a:lnTo>
                    <a:pt x="2914795" y="249792"/>
                  </a:lnTo>
                  <a:lnTo>
                    <a:pt x="2965358" y="249665"/>
                  </a:lnTo>
                  <a:lnTo>
                    <a:pt x="3015921" y="249428"/>
                  </a:lnTo>
                  <a:lnTo>
                    <a:pt x="3066485" y="249081"/>
                  </a:lnTo>
                  <a:lnTo>
                    <a:pt x="3117048" y="248627"/>
                  </a:lnTo>
                  <a:lnTo>
                    <a:pt x="3167611" y="248067"/>
                  </a:lnTo>
                  <a:lnTo>
                    <a:pt x="3218172" y="247404"/>
                  </a:lnTo>
                  <a:lnTo>
                    <a:pt x="3268731" y="246640"/>
                  </a:lnTo>
                  <a:lnTo>
                    <a:pt x="3319288" y="245776"/>
                  </a:lnTo>
                  <a:lnTo>
                    <a:pt x="3369843" y="244815"/>
                  </a:lnTo>
                  <a:lnTo>
                    <a:pt x="3420394" y="243758"/>
                  </a:lnTo>
                  <a:lnTo>
                    <a:pt x="3470942" y="242608"/>
                  </a:lnTo>
                  <a:lnTo>
                    <a:pt x="3521485" y="241366"/>
                  </a:lnTo>
                  <a:lnTo>
                    <a:pt x="3572024" y="240034"/>
                  </a:lnTo>
                  <a:lnTo>
                    <a:pt x="3622557" y="238614"/>
                  </a:lnTo>
                  <a:lnTo>
                    <a:pt x="3673085" y="237109"/>
                  </a:lnTo>
                  <a:lnTo>
                    <a:pt x="3723606" y="235520"/>
                  </a:lnTo>
                  <a:lnTo>
                    <a:pt x="3774121" y="233848"/>
                  </a:lnTo>
                  <a:lnTo>
                    <a:pt x="3824629" y="232097"/>
                  </a:lnTo>
                  <a:lnTo>
                    <a:pt x="3875130" y="230268"/>
                  </a:lnTo>
                  <a:lnTo>
                    <a:pt x="3925622" y="228363"/>
                  </a:lnTo>
                  <a:lnTo>
                    <a:pt x="3976105" y="226384"/>
                  </a:lnTo>
                  <a:lnTo>
                    <a:pt x="4026580" y="224333"/>
                  </a:lnTo>
                  <a:lnTo>
                    <a:pt x="4077045" y="222212"/>
                  </a:lnTo>
                  <a:lnTo>
                    <a:pt x="4127500" y="220022"/>
                  </a:lnTo>
                  <a:lnTo>
                    <a:pt x="4177944" y="217766"/>
                  </a:lnTo>
                  <a:lnTo>
                    <a:pt x="4228560" y="215441"/>
                  </a:lnTo>
                  <a:lnTo>
                    <a:pt x="4279174" y="213058"/>
                  </a:lnTo>
                  <a:lnTo>
                    <a:pt x="4329787" y="210619"/>
                  </a:lnTo>
                  <a:lnTo>
                    <a:pt x="4380399" y="208128"/>
                  </a:lnTo>
                  <a:lnTo>
                    <a:pt x="4431009" y="205585"/>
                  </a:lnTo>
                  <a:lnTo>
                    <a:pt x="4481618" y="202994"/>
                  </a:lnTo>
                  <a:lnTo>
                    <a:pt x="4532226" y="200356"/>
                  </a:lnTo>
                  <a:lnTo>
                    <a:pt x="4582833" y="197673"/>
                  </a:lnTo>
                  <a:lnTo>
                    <a:pt x="4633439" y="194948"/>
                  </a:lnTo>
                  <a:lnTo>
                    <a:pt x="4684044" y="192182"/>
                  </a:lnTo>
                  <a:lnTo>
                    <a:pt x="4734648" y="189378"/>
                  </a:lnTo>
                  <a:lnTo>
                    <a:pt x="4785251" y="186539"/>
                  </a:lnTo>
                  <a:lnTo>
                    <a:pt x="4835854" y="183665"/>
                  </a:lnTo>
                  <a:lnTo>
                    <a:pt x="4886456" y="180760"/>
                  </a:lnTo>
                  <a:lnTo>
                    <a:pt x="4937057" y="177825"/>
                  </a:lnTo>
                  <a:lnTo>
                    <a:pt x="4987657" y="174863"/>
                  </a:lnTo>
                  <a:lnTo>
                    <a:pt x="5038257" y="171876"/>
                  </a:lnTo>
                  <a:lnTo>
                    <a:pt x="5088857" y="168865"/>
                  </a:lnTo>
                  <a:lnTo>
                    <a:pt x="5139456" y="165834"/>
                  </a:lnTo>
                  <a:lnTo>
                    <a:pt x="5190055" y="162784"/>
                  </a:lnTo>
                  <a:lnTo>
                    <a:pt x="5240653" y="159717"/>
                  </a:lnTo>
                  <a:lnTo>
                    <a:pt x="5291251" y="156636"/>
                  </a:lnTo>
                  <a:lnTo>
                    <a:pt x="5341850" y="153542"/>
                  </a:lnTo>
                  <a:lnTo>
                    <a:pt x="5392447" y="150439"/>
                  </a:lnTo>
                  <a:lnTo>
                    <a:pt x="5443045" y="147327"/>
                  </a:lnTo>
                  <a:lnTo>
                    <a:pt x="5493643" y="144209"/>
                  </a:lnTo>
                  <a:lnTo>
                    <a:pt x="5544241" y="141087"/>
                  </a:lnTo>
                  <a:lnTo>
                    <a:pt x="5594840" y="137964"/>
                  </a:lnTo>
                  <a:lnTo>
                    <a:pt x="5645438" y="134842"/>
                  </a:lnTo>
                  <a:lnTo>
                    <a:pt x="5696036" y="131722"/>
                  </a:lnTo>
                  <a:lnTo>
                    <a:pt x="5746635" y="128607"/>
                  </a:lnTo>
                  <a:lnTo>
                    <a:pt x="5797235" y="125499"/>
                  </a:lnTo>
                  <a:lnTo>
                    <a:pt x="5847834" y="122401"/>
                  </a:lnTo>
                  <a:lnTo>
                    <a:pt x="5898435" y="119313"/>
                  </a:lnTo>
                  <a:lnTo>
                    <a:pt x="5949035" y="116239"/>
                  </a:lnTo>
                  <a:lnTo>
                    <a:pt x="5999637" y="113181"/>
                  </a:lnTo>
                  <a:lnTo>
                    <a:pt x="6050239" y="110141"/>
                  </a:lnTo>
                  <a:lnTo>
                    <a:pt x="6100842" y="107120"/>
                  </a:lnTo>
                  <a:lnTo>
                    <a:pt x="6151445" y="104121"/>
                  </a:lnTo>
                  <a:lnTo>
                    <a:pt x="6202050" y="101147"/>
                  </a:lnTo>
                  <a:lnTo>
                    <a:pt x="6252655" y="98199"/>
                  </a:lnTo>
                  <a:lnTo>
                    <a:pt x="6303261" y="95280"/>
                  </a:lnTo>
                  <a:lnTo>
                    <a:pt x="6353869" y="92391"/>
                  </a:lnTo>
                  <a:lnTo>
                    <a:pt x="6404477" y="89535"/>
                  </a:lnTo>
                  <a:lnTo>
                    <a:pt x="6455087" y="86714"/>
                  </a:lnTo>
                  <a:lnTo>
                    <a:pt x="6505698" y="83930"/>
                  </a:lnTo>
                  <a:lnTo>
                    <a:pt x="6556310" y="81185"/>
                  </a:lnTo>
                  <a:lnTo>
                    <a:pt x="6606924" y="78482"/>
                  </a:lnTo>
                  <a:lnTo>
                    <a:pt x="6657539" y="75822"/>
                  </a:lnTo>
                  <a:lnTo>
                    <a:pt x="6708155" y="73208"/>
                  </a:lnTo>
                  <a:lnTo>
                    <a:pt x="6758773" y="70642"/>
                  </a:lnTo>
                  <a:lnTo>
                    <a:pt x="6809392" y="68126"/>
                  </a:lnTo>
                  <a:lnTo>
                    <a:pt x="6860014" y="65662"/>
                  </a:lnTo>
                  <a:lnTo>
                    <a:pt x="6910637" y="63253"/>
                  </a:lnTo>
                  <a:lnTo>
                    <a:pt x="6961261" y="60900"/>
                  </a:lnTo>
                  <a:lnTo>
                    <a:pt x="7011888" y="58605"/>
                  </a:lnTo>
                  <a:lnTo>
                    <a:pt x="7062516" y="56372"/>
                  </a:lnTo>
                  <a:lnTo>
                    <a:pt x="7113146" y="54201"/>
                  </a:lnTo>
                  <a:lnTo>
                    <a:pt x="7163779" y="52095"/>
                  </a:lnTo>
                  <a:lnTo>
                    <a:pt x="7214413" y="50057"/>
                  </a:lnTo>
                  <a:lnTo>
                    <a:pt x="7265049" y="48087"/>
                  </a:lnTo>
                  <a:lnTo>
                    <a:pt x="7315688" y="46190"/>
                  </a:lnTo>
                  <a:lnTo>
                    <a:pt x="7366329" y="44366"/>
                  </a:lnTo>
                  <a:lnTo>
                    <a:pt x="7416972" y="42618"/>
                  </a:lnTo>
                  <a:lnTo>
                    <a:pt x="7467618" y="40948"/>
                  </a:lnTo>
                  <a:lnTo>
                    <a:pt x="7518266" y="39358"/>
                  </a:lnTo>
                  <a:lnTo>
                    <a:pt x="7568917" y="37850"/>
                  </a:lnTo>
                  <a:lnTo>
                    <a:pt x="7619570" y="36426"/>
                  </a:lnTo>
                  <a:lnTo>
                    <a:pt x="7670226" y="35090"/>
                  </a:lnTo>
                  <a:lnTo>
                    <a:pt x="7720884" y="33842"/>
                  </a:lnTo>
                  <a:lnTo>
                    <a:pt x="7771545" y="32684"/>
                  </a:lnTo>
                  <a:lnTo>
                    <a:pt x="7822209" y="31620"/>
                  </a:lnTo>
                  <a:lnTo>
                    <a:pt x="7872876" y="30651"/>
                  </a:lnTo>
                  <a:lnTo>
                    <a:pt x="7923546" y="29780"/>
                  </a:lnTo>
                  <a:lnTo>
                    <a:pt x="7974218" y="29007"/>
                  </a:lnTo>
                  <a:lnTo>
                    <a:pt x="8024894" y="28337"/>
                  </a:lnTo>
                  <a:lnTo>
                    <a:pt x="8075573" y="27770"/>
                  </a:lnTo>
                  <a:lnTo>
                    <a:pt x="8126255" y="27309"/>
                  </a:lnTo>
                  <a:lnTo>
                    <a:pt x="8176940" y="26956"/>
                  </a:lnTo>
                  <a:lnTo>
                    <a:pt x="8227629" y="26714"/>
                  </a:lnTo>
                  <a:lnTo>
                    <a:pt x="8278321" y="26584"/>
                  </a:lnTo>
                  <a:lnTo>
                    <a:pt x="8329016" y="26568"/>
                  </a:lnTo>
                  <a:lnTo>
                    <a:pt x="8379715" y="26669"/>
                  </a:lnTo>
                  <a:lnTo>
                    <a:pt x="8430417" y="26889"/>
                  </a:lnTo>
                  <a:lnTo>
                    <a:pt x="8481123" y="27229"/>
                  </a:lnTo>
                  <a:lnTo>
                    <a:pt x="8531832" y="27693"/>
                  </a:lnTo>
                  <a:lnTo>
                    <a:pt x="8582545" y="28282"/>
                  </a:lnTo>
                  <a:lnTo>
                    <a:pt x="8633224" y="28998"/>
                  </a:lnTo>
                  <a:lnTo>
                    <a:pt x="8683903" y="29845"/>
                  </a:lnTo>
                  <a:lnTo>
                    <a:pt x="8734579" y="30826"/>
                  </a:lnTo>
                  <a:lnTo>
                    <a:pt x="8785254" y="31942"/>
                  </a:lnTo>
                  <a:lnTo>
                    <a:pt x="8835926" y="33196"/>
                  </a:lnTo>
                  <a:lnTo>
                    <a:pt x="8886595" y="34590"/>
                  </a:lnTo>
                  <a:lnTo>
                    <a:pt x="8937260" y="36127"/>
                  </a:lnTo>
                  <a:lnTo>
                    <a:pt x="8987920" y="37809"/>
                  </a:lnTo>
                  <a:lnTo>
                    <a:pt x="9038576" y="39637"/>
                  </a:lnTo>
                  <a:lnTo>
                    <a:pt x="9089225" y="41615"/>
                  </a:lnTo>
                  <a:lnTo>
                    <a:pt x="9139869" y="43744"/>
                  </a:lnTo>
                  <a:lnTo>
                    <a:pt x="9190505" y="46027"/>
                  </a:lnTo>
                  <a:lnTo>
                    <a:pt x="9241134" y="48466"/>
                  </a:lnTo>
                  <a:lnTo>
                    <a:pt x="9291755" y="51064"/>
                  </a:lnTo>
                  <a:lnTo>
                    <a:pt x="9342368" y="53821"/>
                  </a:lnTo>
                  <a:lnTo>
                    <a:pt x="9392971" y="56742"/>
                  </a:lnTo>
                  <a:lnTo>
                    <a:pt x="9443564" y="59827"/>
                  </a:lnTo>
                  <a:lnTo>
                    <a:pt x="9494147" y="63080"/>
                  </a:lnTo>
                  <a:lnTo>
                    <a:pt x="9544718" y="66502"/>
                  </a:lnTo>
                  <a:lnTo>
                    <a:pt x="9595278" y="70095"/>
                  </a:lnTo>
                  <a:lnTo>
                    <a:pt x="9645826" y="73863"/>
                  </a:lnTo>
                  <a:lnTo>
                    <a:pt x="9696361" y="77807"/>
                  </a:lnTo>
                  <a:lnTo>
                    <a:pt x="9746882" y="81929"/>
                  </a:lnTo>
                  <a:lnTo>
                    <a:pt x="9797389" y="86233"/>
                  </a:lnTo>
                  <a:lnTo>
                    <a:pt x="9847813" y="90712"/>
                  </a:lnTo>
                  <a:lnTo>
                    <a:pt x="9898221" y="95375"/>
                  </a:lnTo>
                  <a:lnTo>
                    <a:pt x="9948611" y="100225"/>
                  </a:lnTo>
                  <a:lnTo>
                    <a:pt x="9998982" y="105263"/>
                  </a:lnTo>
                  <a:lnTo>
                    <a:pt x="10049333" y="110491"/>
                  </a:lnTo>
                  <a:lnTo>
                    <a:pt x="10099662" y="115912"/>
                  </a:lnTo>
                  <a:lnTo>
                    <a:pt x="10140307" y="120440"/>
                  </a:lnTo>
                  <a:lnTo>
                    <a:pt x="10180939" y="125091"/>
                  </a:lnTo>
                  <a:lnTo>
                    <a:pt x="10221556" y="129871"/>
                  </a:lnTo>
                  <a:lnTo>
                    <a:pt x="10262158" y="134785"/>
                  </a:lnTo>
                  <a:lnTo>
                    <a:pt x="10314349" y="141287"/>
                  </a:lnTo>
                  <a:lnTo>
                    <a:pt x="10331742" y="143510"/>
                  </a:lnTo>
                  <a:lnTo>
                    <a:pt x="10335920" y="144043"/>
                  </a:lnTo>
                  <a:lnTo>
                    <a:pt x="10345267" y="145135"/>
                  </a:lnTo>
                  <a:lnTo>
                    <a:pt x="10354691" y="146215"/>
                  </a:lnTo>
                  <a:lnTo>
                    <a:pt x="10405692" y="152482"/>
                  </a:lnTo>
                  <a:lnTo>
                    <a:pt x="10456672" y="159279"/>
                  </a:lnTo>
                  <a:lnTo>
                    <a:pt x="10507626" y="166560"/>
                  </a:lnTo>
                  <a:lnTo>
                    <a:pt x="10558547" y="174280"/>
                  </a:lnTo>
                  <a:lnTo>
                    <a:pt x="10609430" y="182395"/>
                  </a:lnTo>
                  <a:lnTo>
                    <a:pt x="10660268" y="190858"/>
                  </a:lnTo>
                  <a:lnTo>
                    <a:pt x="10711057" y="199626"/>
                  </a:lnTo>
                  <a:lnTo>
                    <a:pt x="10761789" y="208653"/>
                  </a:lnTo>
                  <a:lnTo>
                    <a:pt x="10812458" y="217895"/>
                  </a:lnTo>
                  <a:lnTo>
                    <a:pt x="10863060" y="227306"/>
                  </a:lnTo>
                  <a:lnTo>
                    <a:pt x="10913588" y="236841"/>
                  </a:lnTo>
                  <a:lnTo>
                    <a:pt x="10964037" y="246456"/>
                  </a:lnTo>
                  <a:lnTo>
                    <a:pt x="10970437" y="247688"/>
                  </a:lnTo>
                  <a:lnTo>
                    <a:pt x="10976902" y="248691"/>
                  </a:lnTo>
                  <a:lnTo>
                    <a:pt x="10983379" y="249580"/>
                  </a:lnTo>
                </a:path>
              </a:pathLst>
            </a:custGeom>
            <a:ln w="28575">
              <a:solidFill>
                <a:srgbClr val="E43A83">
                  <a:alpha val="52000"/>
                </a:srgbClr>
              </a:solidFill>
            </a:ln>
          </p:spPr>
          <p:txBody>
            <a:bodyPr wrap="square" lIns="0" tIns="0" rIns="0" bIns="0" rtlCol="0"/>
            <a:lstStyle/>
            <a:p>
              <a:pPr marL="0" marR="0" lvl="0" indent="0" algn="l" defTabSz="1213226" rtl="0" eaLnBrk="1" fontAlgn="auto" latinLnBrk="0" hangingPunct="1">
                <a:lnSpc>
                  <a:spcPct val="100000"/>
                </a:lnSpc>
                <a:spcBef>
                  <a:spcPts val="0"/>
                </a:spcBef>
                <a:spcAft>
                  <a:spcPts val="0"/>
                </a:spcAft>
                <a:buClrTx/>
                <a:buSzTx/>
                <a:buFontTx/>
                <a:buNone/>
                <a:tabLst/>
                <a:defRPr/>
              </a:pPr>
              <a:endParaRPr kumimoji="0" sz="1992" b="0" i="0" u="none" strike="noStrike" kern="1200" cap="none" spc="0" normalizeH="0" baseline="0" noProof="0" dirty="0">
                <a:ln>
                  <a:noFill/>
                </a:ln>
                <a:solidFill>
                  <a:srgbClr val="FFFFFF"/>
                </a:solidFill>
                <a:effectLst/>
                <a:uLnTx/>
                <a:uFillTx/>
                <a:latin typeface="Arial"/>
                <a:ea typeface="+mn-ea"/>
                <a:cs typeface="+mn-cs"/>
              </a:endParaRPr>
            </a:p>
          </p:txBody>
        </p:sp>
        <p:pic>
          <p:nvPicPr>
            <p:cNvPr id="79" name="Imagen 78">
              <a:extLst>
                <a:ext uri="{FF2B5EF4-FFF2-40B4-BE49-F238E27FC236}">
                  <a16:creationId xmlns:a16="http://schemas.microsoft.com/office/drawing/2014/main" id="{BB7971C1-1586-7351-5D5B-400E4CC254C8}"/>
                </a:ext>
              </a:extLst>
            </p:cNvPr>
            <p:cNvPicPr>
              <a:picLocks noChangeAspect="1"/>
            </p:cNvPicPr>
            <p:nvPr/>
          </p:nvPicPr>
          <p:blipFill rotWithShape="1">
            <a:blip r:embed="rId3" cstate="hqprint">
              <a:extLst>
                <a:ext uri="{28A0092B-C50C-407E-A947-70E740481C1C}">
                  <a14:useLocalDpi xmlns:a14="http://schemas.microsoft.com/office/drawing/2010/main" val="0"/>
                </a:ext>
              </a:extLst>
            </a:blip>
            <a:srcRect l="37699"/>
            <a:stretch/>
          </p:blipFill>
          <p:spPr>
            <a:xfrm rot="10800000" flipH="1">
              <a:off x="8304" y="-15226"/>
              <a:ext cx="2381107" cy="2386469"/>
            </a:xfrm>
            <a:prstGeom prst="rect">
              <a:avLst/>
            </a:prstGeom>
          </p:spPr>
        </p:pic>
      </p:grpSp>
      <p:sp>
        <p:nvSpPr>
          <p:cNvPr id="80" name="Título 1">
            <a:extLst>
              <a:ext uri="{FF2B5EF4-FFF2-40B4-BE49-F238E27FC236}">
                <a16:creationId xmlns:a16="http://schemas.microsoft.com/office/drawing/2014/main" id="{B7397CF0-1F50-08FA-DAEB-C3E375AF4132}"/>
              </a:ext>
            </a:extLst>
          </p:cNvPr>
          <p:cNvSpPr txBox="1">
            <a:spLocks/>
          </p:cNvSpPr>
          <p:nvPr/>
        </p:nvSpPr>
        <p:spPr>
          <a:xfrm>
            <a:off x="-346001" y="792301"/>
            <a:ext cx="7099165" cy="461665"/>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400" b="1"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rPr>
              <a:t>Lista de requisitos </a:t>
            </a:r>
          </a:p>
        </p:txBody>
      </p:sp>
      <p:sp>
        <p:nvSpPr>
          <p:cNvPr id="81" name="Rectángulo 80">
            <a:extLst>
              <a:ext uri="{FF2B5EF4-FFF2-40B4-BE49-F238E27FC236}">
                <a16:creationId xmlns:a16="http://schemas.microsoft.com/office/drawing/2014/main" id="{A7D840C7-6E0F-FCED-036B-81380979BA82}"/>
              </a:ext>
            </a:extLst>
          </p:cNvPr>
          <p:cNvSpPr/>
          <p:nvPr/>
        </p:nvSpPr>
        <p:spPr>
          <a:xfrm>
            <a:off x="1510954" y="1097669"/>
            <a:ext cx="3429000" cy="584775"/>
          </a:xfrm>
          <a:prstGeom prst="rect">
            <a:avLst/>
          </a:prstGeom>
        </p:spPr>
        <p:txBody>
          <a:bodyPr>
            <a:spAutoFit/>
          </a:bodyPr>
          <a:lstStyle/>
          <a:p>
            <a:pPr lvl="1" algn="ctr" defTabSz="385763">
              <a:defRPr/>
            </a:pPr>
            <a:r>
              <a:rPr lang="es-CO" sz="1600" b="1" dirty="0">
                <a:solidFill>
                  <a:prstClr val="black">
                    <a:lumMod val="65000"/>
                    <a:lumOff val="35000"/>
                  </a:prstClr>
                </a:solidFill>
                <a:latin typeface="Arial Narrow" panose="020B0606020202030204" pitchFamily="34" charset="0"/>
              </a:rPr>
              <a:t>seguridad y salud en el trabajo </a:t>
            </a:r>
          </a:p>
          <a:p>
            <a:pPr lvl="1" algn="ctr" defTabSz="385763">
              <a:defRPr/>
            </a:pPr>
            <a:r>
              <a:rPr lang="es-CO" sz="1600" b="1" dirty="0">
                <a:solidFill>
                  <a:srgbClr val="FF2481"/>
                </a:solidFill>
                <a:latin typeface="Arial Narrow" panose="020B0606020202030204" pitchFamily="34" charset="0"/>
              </a:rPr>
              <a:t>Persona Natural</a:t>
            </a:r>
          </a:p>
        </p:txBody>
      </p:sp>
      <p:grpSp>
        <p:nvGrpSpPr>
          <p:cNvPr id="82" name="Grupo 81">
            <a:extLst>
              <a:ext uri="{FF2B5EF4-FFF2-40B4-BE49-F238E27FC236}">
                <a16:creationId xmlns:a16="http://schemas.microsoft.com/office/drawing/2014/main" id="{7BBB3F3D-5C66-44CF-A8CD-AF82917ABBDF}"/>
              </a:ext>
            </a:extLst>
          </p:cNvPr>
          <p:cNvGrpSpPr/>
          <p:nvPr/>
        </p:nvGrpSpPr>
        <p:grpSpPr>
          <a:xfrm>
            <a:off x="2864777" y="116700"/>
            <a:ext cx="630485" cy="623886"/>
            <a:chOff x="725735" y="5968416"/>
            <a:chExt cx="630485" cy="623886"/>
          </a:xfrm>
          <a:solidFill>
            <a:srgbClr val="FFC000"/>
          </a:solidFill>
        </p:grpSpPr>
        <p:sp>
          <p:nvSpPr>
            <p:cNvPr id="83" name="object 6">
              <a:extLst>
                <a:ext uri="{FF2B5EF4-FFF2-40B4-BE49-F238E27FC236}">
                  <a16:creationId xmlns:a16="http://schemas.microsoft.com/office/drawing/2014/main" id="{8A6A6A8F-35BD-4C3C-92D1-7E07A20C445B}"/>
                </a:ext>
              </a:extLst>
            </p:cNvPr>
            <p:cNvSpPr/>
            <p:nvPr/>
          </p:nvSpPr>
          <p:spPr>
            <a:xfrm>
              <a:off x="725735" y="5968416"/>
              <a:ext cx="630485" cy="623886"/>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grp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dirty="0">
                <a:ln>
                  <a:noFill/>
                </a:ln>
                <a:solidFill>
                  <a:prstClr val="black"/>
                </a:solidFill>
                <a:effectLst/>
                <a:uLnTx/>
                <a:uFillTx/>
                <a:latin typeface="Arial Narrow" panose="020B0606020202030204" pitchFamily="34" charset="0"/>
                <a:ea typeface="+mn-ea"/>
                <a:cs typeface="+mn-cs"/>
              </a:endParaRPr>
            </a:p>
          </p:txBody>
        </p:sp>
        <p:sp>
          <p:nvSpPr>
            <p:cNvPr id="84" name="object 8">
              <a:extLst>
                <a:ext uri="{FF2B5EF4-FFF2-40B4-BE49-F238E27FC236}">
                  <a16:creationId xmlns:a16="http://schemas.microsoft.com/office/drawing/2014/main" id="{B46E053D-4FA3-3B23-5A79-286231D66D54}"/>
                </a:ext>
              </a:extLst>
            </p:cNvPr>
            <p:cNvSpPr txBox="1"/>
            <p:nvPr/>
          </p:nvSpPr>
          <p:spPr>
            <a:xfrm>
              <a:off x="917722" y="5985491"/>
              <a:ext cx="152044" cy="559949"/>
            </a:xfrm>
            <a:prstGeom prst="rect">
              <a:avLst/>
            </a:prstGeom>
            <a:grpFill/>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lang="es-MX" sz="3600" b="1" i="0" u="none" strike="noStrike" kern="1200" cap="none" spc="2" normalizeH="0" baseline="0" noProof="0" dirty="0">
                  <a:ln>
                    <a:noFill/>
                  </a:ln>
                  <a:solidFill>
                    <a:srgbClr val="FFFFFF"/>
                  </a:solidFill>
                  <a:effectLst/>
                  <a:uLnTx/>
                  <a:uFillTx/>
                  <a:latin typeface="Arial Narrow" panose="020B0606020202030204" pitchFamily="34" charset="0"/>
                  <a:ea typeface="+mn-ea"/>
                  <a:cs typeface="Arial"/>
                </a:rPr>
                <a:t>3</a:t>
              </a:r>
              <a:endParaRPr kumimoji="0" sz="3600" b="0" i="0" u="none" strike="noStrike" kern="1200" cap="none" spc="0" normalizeH="0" baseline="0" noProof="0" dirty="0">
                <a:ln>
                  <a:noFill/>
                </a:ln>
                <a:solidFill>
                  <a:prstClr val="black"/>
                </a:solidFill>
                <a:effectLst/>
                <a:uLnTx/>
                <a:uFillTx/>
                <a:latin typeface="Arial Narrow" panose="020B0606020202030204" pitchFamily="34" charset="0"/>
                <a:ea typeface="+mn-ea"/>
                <a:cs typeface="Arial"/>
              </a:endParaRPr>
            </a:p>
          </p:txBody>
        </p:sp>
      </p:grpSp>
    </p:spTree>
    <p:extLst>
      <p:ext uri="{BB962C8B-B14F-4D97-AF65-F5344CB8AC3E}">
        <p14:creationId xmlns:p14="http://schemas.microsoft.com/office/powerpoint/2010/main" val="407914023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 name="Grupo 2"/>
          <p:cNvGrpSpPr/>
          <p:nvPr/>
        </p:nvGrpSpPr>
        <p:grpSpPr>
          <a:xfrm>
            <a:off x="83839" y="2271467"/>
            <a:ext cx="410547" cy="400110"/>
            <a:chOff x="27752" y="2575999"/>
            <a:chExt cx="410547" cy="400110"/>
          </a:xfrm>
        </p:grpSpPr>
        <p:grpSp>
          <p:nvGrpSpPr>
            <p:cNvPr id="64" name="Grupo 63">
              <a:extLst>
                <a:ext uri="{FF2B5EF4-FFF2-40B4-BE49-F238E27FC236}">
                  <a16:creationId xmlns:a16="http://schemas.microsoft.com/office/drawing/2014/main" id="{B31BD6A8-0CA9-A8B9-AC82-3AFEEB0DE889}"/>
                </a:ext>
              </a:extLst>
            </p:cNvPr>
            <p:cNvGrpSpPr/>
            <p:nvPr/>
          </p:nvGrpSpPr>
          <p:grpSpPr>
            <a:xfrm>
              <a:off x="71166" y="2594675"/>
              <a:ext cx="321864" cy="361990"/>
              <a:chOff x="2295797" y="1461601"/>
              <a:chExt cx="3490599" cy="3936663"/>
            </a:xfrm>
          </p:grpSpPr>
          <p:sp>
            <p:nvSpPr>
              <p:cNvPr id="65" name="Forma libre 4">
                <a:extLst>
                  <a:ext uri="{FF2B5EF4-FFF2-40B4-BE49-F238E27FC236}">
                    <a16:creationId xmlns:a16="http://schemas.microsoft.com/office/drawing/2014/main" id="{8DB26FF2-4F34-514B-CA7B-C3E55288EE77}"/>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66" name="Forma libre 39">
                <a:extLst>
                  <a:ext uri="{FF2B5EF4-FFF2-40B4-BE49-F238E27FC236}">
                    <a16:creationId xmlns:a16="http://schemas.microsoft.com/office/drawing/2014/main" id="{42BEA55F-546C-9B39-29E3-0CEFE40A87E2}"/>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67" name="CuadroTexto 66">
              <a:extLst>
                <a:ext uri="{FF2B5EF4-FFF2-40B4-BE49-F238E27FC236}">
                  <a16:creationId xmlns:a16="http://schemas.microsoft.com/office/drawing/2014/main" id="{53C82F37-2F91-E0E2-7621-23340693EE1A}"/>
                </a:ext>
              </a:extLst>
            </p:cNvPr>
            <p:cNvSpPr txBox="1"/>
            <p:nvPr/>
          </p:nvSpPr>
          <p:spPr>
            <a:xfrm>
              <a:off x="27752" y="2575999"/>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MX" sz="2000" b="1">
                  <a:solidFill>
                    <a:srgbClr val="EE2B7B"/>
                  </a:solidFill>
                  <a:effectLst>
                    <a:outerShdw blurRad="38100" dist="38100" dir="2700000" algn="tl">
                      <a:srgbClr val="000000">
                        <a:alpha val="43137"/>
                      </a:srgbClr>
                    </a:outerShdw>
                  </a:effectLst>
                  <a:latin typeface="Arial Narrow" panose="020B0606020202030204" pitchFamily="34" charset="0"/>
                </a:rPr>
                <a:t> 2</a:t>
              </a:r>
              <a:endPar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endParaRPr>
            </a:p>
          </p:txBody>
        </p:sp>
      </p:grpSp>
      <p:sp>
        <p:nvSpPr>
          <p:cNvPr id="68" name="Título 1">
            <a:extLst>
              <a:ext uri="{FF2B5EF4-FFF2-40B4-BE49-F238E27FC236}">
                <a16:creationId xmlns:a16="http://schemas.microsoft.com/office/drawing/2014/main" id="{071808A5-51F9-A626-DB9A-8CE839C3C902}"/>
              </a:ext>
            </a:extLst>
          </p:cNvPr>
          <p:cNvSpPr txBox="1">
            <a:spLocks/>
          </p:cNvSpPr>
          <p:nvPr/>
        </p:nvSpPr>
        <p:spPr>
          <a:xfrm>
            <a:off x="-30659" y="1724920"/>
            <a:ext cx="6450908" cy="276999"/>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defTabSz="385763" rtl="0" eaLnBrk="1" fontAlgn="auto" latinLnBrk="0" hangingPunct="1">
              <a:lnSpc>
                <a:spcPct val="100000"/>
              </a:lnSpc>
              <a:spcBef>
                <a:spcPts val="0"/>
              </a:spcBef>
              <a:spcAft>
                <a:spcPts val="0"/>
              </a:spcAft>
              <a:buClrTx/>
              <a:buSzTx/>
              <a:buFontTx/>
              <a:buNone/>
              <a:tabLst/>
              <a:defRPr/>
            </a:pPr>
            <a:r>
              <a:rPr kumimoji="0" lang="es-CO" sz="1200" b="1" i="0" u="none" strike="noStrike" kern="1200" cap="none" spc="0" normalizeH="0" baseline="0" noProof="0">
                <a:ln>
                  <a:noFill/>
                </a:ln>
                <a:solidFill>
                  <a:srgbClr val="FF2481"/>
                </a:solidFill>
                <a:effectLst/>
                <a:uLnTx/>
                <a:uFillTx/>
                <a:latin typeface="Arial Narrow" panose="020B0606020202030204" pitchFamily="34" charset="0"/>
                <a:ea typeface="+mn-ea"/>
                <a:cs typeface="+mn-cs"/>
              </a:rPr>
              <a:t>CONTRATACIÓN DE SERVICIOS</a:t>
            </a:r>
          </a:p>
        </p:txBody>
      </p:sp>
      <p:sp>
        <p:nvSpPr>
          <p:cNvPr id="42" name="CuadroTexto 41">
            <a:extLst>
              <a:ext uri="{FF2B5EF4-FFF2-40B4-BE49-F238E27FC236}">
                <a16:creationId xmlns:a16="http://schemas.microsoft.com/office/drawing/2014/main" id="{05820087-B17D-B630-0E7E-DEC560C68938}"/>
              </a:ext>
            </a:extLst>
          </p:cNvPr>
          <p:cNvSpPr txBox="1"/>
          <p:nvPr/>
        </p:nvSpPr>
        <p:spPr>
          <a:xfrm>
            <a:off x="425865" y="2013058"/>
            <a:ext cx="4691144" cy="246221"/>
          </a:xfrm>
          <a:prstGeom prst="rect">
            <a:avLst/>
          </a:prstGeom>
          <a:noFill/>
        </p:spPr>
        <p:txBody>
          <a:bodyPr wrap="square" rtlCol="0">
            <a:spAutoFit/>
          </a:bodyPr>
          <a:lstStyle/>
          <a:p>
            <a:r>
              <a:rPr lang="es-MX" sz="1000">
                <a:solidFill>
                  <a:srgbClr val="595959"/>
                </a:solidFill>
                <a:latin typeface="Arial Narrow" panose="020B0606020202030204" pitchFamily="34" charset="0"/>
              </a:rPr>
              <a:t>* Según la tarea a realizar estos son los requisitos que se deben presentar</a:t>
            </a:r>
          </a:p>
        </p:txBody>
      </p:sp>
      <p:grpSp>
        <p:nvGrpSpPr>
          <p:cNvPr id="76" name="Grupo 75">
            <a:extLst>
              <a:ext uri="{FF2B5EF4-FFF2-40B4-BE49-F238E27FC236}">
                <a16:creationId xmlns:a16="http://schemas.microsoft.com/office/drawing/2014/main" id="{03715D55-22BA-798D-75DA-2993CE89D66E}"/>
              </a:ext>
            </a:extLst>
          </p:cNvPr>
          <p:cNvGrpSpPr/>
          <p:nvPr/>
        </p:nvGrpSpPr>
        <p:grpSpPr>
          <a:xfrm>
            <a:off x="1" y="-3"/>
            <a:ext cx="6858000" cy="1949117"/>
            <a:chOff x="8304" y="-15226"/>
            <a:chExt cx="12203359" cy="2386469"/>
          </a:xfrm>
        </p:grpSpPr>
        <p:cxnSp>
          <p:nvCxnSpPr>
            <p:cNvPr id="77" name="Conector recto 76">
              <a:extLst>
                <a:ext uri="{FF2B5EF4-FFF2-40B4-BE49-F238E27FC236}">
                  <a16:creationId xmlns:a16="http://schemas.microsoft.com/office/drawing/2014/main" id="{E6877663-A871-777F-FDD8-60637E013380}"/>
                </a:ext>
              </a:extLst>
            </p:cNvPr>
            <p:cNvCxnSpPr>
              <a:cxnSpLocks/>
            </p:cNvCxnSpPr>
            <p:nvPr/>
          </p:nvCxnSpPr>
          <p:spPr>
            <a:xfrm flipH="1">
              <a:off x="667241" y="106196"/>
              <a:ext cx="1109339" cy="1020430"/>
            </a:xfrm>
            <a:prstGeom prst="line">
              <a:avLst/>
            </a:prstGeom>
            <a:ln>
              <a:solidFill>
                <a:srgbClr val="FF0066"/>
              </a:solidFill>
            </a:ln>
          </p:spPr>
          <p:style>
            <a:lnRef idx="1">
              <a:schemeClr val="accent1"/>
            </a:lnRef>
            <a:fillRef idx="0">
              <a:schemeClr val="accent1"/>
            </a:fillRef>
            <a:effectRef idx="0">
              <a:schemeClr val="accent1"/>
            </a:effectRef>
            <a:fontRef idx="minor">
              <a:schemeClr val="tx1"/>
            </a:fontRef>
          </p:style>
        </p:cxnSp>
        <p:sp>
          <p:nvSpPr>
            <p:cNvPr id="78" name="object 12">
              <a:extLst>
                <a:ext uri="{FF2B5EF4-FFF2-40B4-BE49-F238E27FC236}">
                  <a16:creationId xmlns:a16="http://schemas.microsoft.com/office/drawing/2014/main" id="{CC955368-26BE-F119-CC77-1A35D6D707C8}"/>
                </a:ext>
              </a:extLst>
            </p:cNvPr>
            <p:cNvSpPr/>
            <p:nvPr/>
          </p:nvSpPr>
          <p:spPr>
            <a:xfrm>
              <a:off x="57685" y="150491"/>
              <a:ext cx="12153978" cy="276850"/>
            </a:xfrm>
            <a:custGeom>
              <a:avLst/>
              <a:gdLst/>
              <a:ahLst/>
              <a:cxnLst/>
              <a:rect l="l" t="t" r="r" b="b"/>
              <a:pathLst>
                <a:path w="10983595" h="250190">
                  <a:moveTo>
                    <a:pt x="0" y="0"/>
                  </a:moveTo>
                  <a:lnTo>
                    <a:pt x="49689" y="9666"/>
                  </a:lnTo>
                  <a:lnTo>
                    <a:pt x="99407" y="19108"/>
                  </a:lnTo>
                  <a:lnTo>
                    <a:pt x="149154" y="28327"/>
                  </a:lnTo>
                  <a:lnTo>
                    <a:pt x="198928" y="37326"/>
                  </a:lnTo>
                  <a:lnTo>
                    <a:pt x="248730" y="46106"/>
                  </a:lnTo>
                  <a:lnTo>
                    <a:pt x="298560" y="54669"/>
                  </a:lnTo>
                  <a:lnTo>
                    <a:pt x="348415" y="63017"/>
                  </a:lnTo>
                  <a:lnTo>
                    <a:pt x="398297" y="71153"/>
                  </a:lnTo>
                  <a:lnTo>
                    <a:pt x="448204" y="79078"/>
                  </a:lnTo>
                  <a:lnTo>
                    <a:pt x="498136" y="86794"/>
                  </a:lnTo>
                  <a:lnTo>
                    <a:pt x="548093" y="94303"/>
                  </a:lnTo>
                  <a:lnTo>
                    <a:pt x="598074" y="101607"/>
                  </a:lnTo>
                  <a:lnTo>
                    <a:pt x="648079" y="108708"/>
                  </a:lnTo>
                  <a:lnTo>
                    <a:pt x="698106" y="115608"/>
                  </a:lnTo>
                  <a:lnTo>
                    <a:pt x="748157" y="122308"/>
                  </a:lnTo>
                  <a:lnTo>
                    <a:pt x="798229" y="128812"/>
                  </a:lnTo>
                  <a:lnTo>
                    <a:pt x="848323" y="135120"/>
                  </a:lnTo>
                  <a:lnTo>
                    <a:pt x="898438" y="141235"/>
                  </a:lnTo>
                  <a:lnTo>
                    <a:pt x="948574" y="147159"/>
                  </a:lnTo>
                  <a:lnTo>
                    <a:pt x="998730" y="152894"/>
                  </a:lnTo>
                  <a:lnTo>
                    <a:pt x="1048906" y="158441"/>
                  </a:lnTo>
                  <a:lnTo>
                    <a:pt x="1099101" y="163802"/>
                  </a:lnTo>
                  <a:lnTo>
                    <a:pt x="1149315" y="168980"/>
                  </a:lnTo>
                  <a:lnTo>
                    <a:pt x="1199546" y="173977"/>
                  </a:lnTo>
                  <a:lnTo>
                    <a:pt x="1249796" y="178794"/>
                  </a:lnTo>
                  <a:lnTo>
                    <a:pt x="1300063" y="183433"/>
                  </a:lnTo>
                  <a:lnTo>
                    <a:pt x="1350347" y="187897"/>
                  </a:lnTo>
                  <a:lnTo>
                    <a:pt x="1400646" y="192186"/>
                  </a:lnTo>
                  <a:lnTo>
                    <a:pt x="1450962" y="196304"/>
                  </a:lnTo>
                  <a:lnTo>
                    <a:pt x="1501293" y="200253"/>
                  </a:lnTo>
                  <a:lnTo>
                    <a:pt x="1551639" y="204033"/>
                  </a:lnTo>
                  <a:lnTo>
                    <a:pt x="1601999" y="207648"/>
                  </a:lnTo>
                  <a:lnTo>
                    <a:pt x="1652373" y="211098"/>
                  </a:lnTo>
                  <a:lnTo>
                    <a:pt x="1702761" y="214387"/>
                  </a:lnTo>
                  <a:lnTo>
                    <a:pt x="1753161" y="217515"/>
                  </a:lnTo>
                  <a:lnTo>
                    <a:pt x="1803573" y="220486"/>
                  </a:lnTo>
                  <a:lnTo>
                    <a:pt x="1853998" y="223300"/>
                  </a:lnTo>
                  <a:lnTo>
                    <a:pt x="1904434" y="225960"/>
                  </a:lnTo>
                  <a:lnTo>
                    <a:pt x="1954881" y="228468"/>
                  </a:lnTo>
                  <a:lnTo>
                    <a:pt x="2005338" y="230825"/>
                  </a:lnTo>
                  <a:lnTo>
                    <a:pt x="2055805" y="233035"/>
                  </a:lnTo>
                  <a:lnTo>
                    <a:pt x="2106282" y="235098"/>
                  </a:lnTo>
                  <a:lnTo>
                    <a:pt x="2156767" y="237016"/>
                  </a:lnTo>
                  <a:lnTo>
                    <a:pt x="2207261" y="238792"/>
                  </a:lnTo>
                  <a:lnTo>
                    <a:pt x="2257763" y="240428"/>
                  </a:lnTo>
                  <a:lnTo>
                    <a:pt x="2308273" y="241924"/>
                  </a:lnTo>
                  <a:lnTo>
                    <a:pt x="2358789" y="243285"/>
                  </a:lnTo>
                  <a:lnTo>
                    <a:pt x="2409313" y="244510"/>
                  </a:lnTo>
                  <a:lnTo>
                    <a:pt x="2459842" y="245603"/>
                  </a:lnTo>
                  <a:lnTo>
                    <a:pt x="2510376" y="246566"/>
                  </a:lnTo>
                  <a:lnTo>
                    <a:pt x="2560916" y="247399"/>
                  </a:lnTo>
                  <a:lnTo>
                    <a:pt x="2611460" y="248106"/>
                  </a:lnTo>
                  <a:lnTo>
                    <a:pt x="2662009" y="248688"/>
                  </a:lnTo>
                  <a:lnTo>
                    <a:pt x="2712561" y="249147"/>
                  </a:lnTo>
                  <a:lnTo>
                    <a:pt x="2763116" y="249484"/>
                  </a:lnTo>
                  <a:lnTo>
                    <a:pt x="2813674" y="249703"/>
                  </a:lnTo>
                  <a:lnTo>
                    <a:pt x="2864234" y="249805"/>
                  </a:lnTo>
                  <a:lnTo>
                    <a:pt x="2914795" y="249792"/>
                  </a:lnTo>
                  <a:lnTo>
                    <a:pt x="2965358" y="249665"/>
                  </a:lnTo>
                  <a:lnTo>
                    <a:pt x="3015921" y="249428"/>
                  </a:lnTo>
                  <a:lnTo>
                    <a:pt x="3066485" y="249081"/>
                  </a:lnTo>
                  <a:lnTo>
                    <a:pt x="3117048" y="248627"/>
                  </a:lnTo>
                  <a:lnTo>
                    <a:pt x="3167611" y="248067"/>
                  </a:lnTo>
                  <a:lnTo>
                    <a:pt x="3218172" y="247404"/>
                  </a:lnTo>
                  <a:lnTo>
                    <a:pt x="3268731" y="246640"/>
                  </a:lnTo>
                  <a:lnTo>
                    <a:pt x="3319288" y="245776"/>
                  </a:lnTo>
                  <a:lnTo>
                    <a:pt x="3369843" y="244815"/>
                  </a:lnTo>
                  <a:lnTo>
                    <a:pt x="3420394" y="243758"/>
                  </a:lnTo>
                  <a:lnTo>
                    <a:pt x="3470942" y="242608"/>
                  </a:lnTo>
                  <a:lnTo>
                    <a:pt x="3521485" y="241366"/>
                  </a:lnTo>
                  <a:lnTo>
                    <a:pt x="3572024" y="240034"/>
                  </a:lnTo>
                  <a:lnTo>
                    <a:pt x="3622557" y="238614"/>
                  </a:lnTo>
                  <a:lnTo>
                    <a:pt x="3673085" y="237109"/>
                  </a:lnTo>
                  <a:lnTo>
                    <a:pt x="3723606" y="235520"/>
                  </a:lnTo>
                  <a:lnTo>
                    <a:pt x="3774121" y="233848"/>
                  </a:lnTo>
                  <a:lnTo>
                    <a:pt x="3824629" y="232097"/>
                  </a:lnTo>
                  <a:lnTo>
                    <a:pt x="3875130" y="230268"/>
                  </a:lnTo>
                  <a:lnTo>
                    <a:pt x="3925622" y="228363"/>
                  </a:lnTo>
                  <a:lnTo>
                    <a:pt x="3976105" y="226384"/>
                  </a:lnTo>
                  <a:lnTo>
                    <a:pt x="4026580" y="224333"/>
                  </a:lnTo>
                  <a:lnTo>
                    <a:pt x="4077045" y="222212"/>
                  </a:lnTo>
                  <a:lnTo>
                    <a:pt x="4127500" y="220022"/>
                  </a:lnTo>
                  <a:lnTo>
                    <a:pt x="4177944" y="217766"/>
                  </a:lnTo>
                  <a:lnTo>
                    <a:pt x="4228560" y="215441"/>
                  </a:lnTo>
                  <a:lnTo>
                    <a:pt x="4279174" y="213058"/>
                  </a:lnTo>
                  <a:lnTo>
                    <a:pt x="4329787" y="210619"/>
                  </a:lnTo>
                  <a:lnTo>
                    <a:pt x="4380399" y="208128"/>
                  </a:lnTo>
                  <a:lnTo>
                    <a:pt x="4431009" y="205585"/>
                  </a:lnTo>
                  <a:lnTo>
                    <a:pt x="4481618" y="202994"/>
                  </a:lnTo>
                  <a:lnTo>
                    <a:pt x="4532226" y="200356"/>
                  </a:lnTo>
                  <a:lnTo>
                    <a:pt x="4582833" y="197673"/>
                  </a:lnTo>
                  <a:lnTo>
                    <a:pt x="4633439" y="194948"/>
                  </a:lnTo>
                  <a:lnTo>
                    <a:pt x="4684044" y="192182"/>
                  </a:lnTo>
                  <a:lnTo>
                    <a:pt x="4734648" y="189378"/>
                  </a:lnTo>
                  <a:lnTo>
                    <a:pt x="4785251" y="186539"/>
                  </a:lnTo>
                  <a:lnTo>
                    <a:pt x="4835854" y="183665"/>
                  </a:lnTo>
                  <a:lnTo>
                    <a:pt x="4886456" y="180760"/>
                  </a:lnTo>
                  <a:lnTo>
                    <a:pt x="4937057" y="177825"/>
                  </a:lnTo>
                  <a:lnTo>
                    <a:pt x="4987657" y="174863"/>
                  </a:lnTo>
                  <a:lnTo>
                    <a:pt x="5038257" y="171876"/>
                  </a:lnTo>
                  <a:lnTo>
                    <a:pt x="5088857" y="168865"/>
                  </a:lnTo>
                  <a:lnTo>
                    <a:pt x="5139456" y="165834"/>
                  </a:lnTo>
                  <a:lnTo>
                    <a:pt x="5190055" y="162784"/>
                  </a:lnTo>
                  <a:lnTo>
                    <a:pt x="5240653" y="159717"/>
                  </a:lnTo>
                  <a:lnTo>
                    <a:pt x="5291251" y="156636"/>
                  </a:lnTo>
                  <a:lnTo>
                    <a:pt x="5341850" y="153542"/>
                  </a:lnTo>
                  <a:lnTo>
                    <a:pt x="5392447" y="150439"/>
                  </a:lnTo>
                  <a:lnTo>
                    <a:pt x="5443045" y="147327"/>
                  </a:lnTo>
                  <a:lnTo>
                    <a:pt x="5493643" y="144209"/>
                  </a:lnTo>
                  <a:lnTo>
                    <a:pt x="5544241" y="141087"/>
                  </a:lnTo>
                  <a:lnTo>
                    <a:pt x="5594840" y="137964"/>
                  </a:lnTo>
                  <a:lnTo>
                    <a:pt x="5645438" y="134842"/>
                  </a:lnTo>
                  <a:lnTo>
                    <a:pt x="5696036" y="131722"/>
                  </a:lnTo>
                  <a:lnTo>
                    <a:pt x="5746635" y="128607"/>
                  </a:lnTo>
                  <a:lnTo>
                    <a:pt x="5797235" y="125499"/>
                  </a:lnTo>
                  <a:lnTo>
                    <a:pt x="5847834" y="122401"/>
                  </a:lnTo>
                  <a:lnTo>
                    <a:pt x="5898435" y="119313"/>
                  </a:lnTo>
                  <a:lnTo>
                    <a:pt x="5949035" y="116239"/>
                  </a:lnTo>
                  <a:lnTo>
                    <a:pt x="5999637" y="113181"/>
                  </a:lnTo>
                  <a:lnTo>
                    <a:pt x="6050239" y="110141"/>
                  </a:lnTo>
                  <a:lnTo>
                    <a:pt x="6100842" y="107120"/>
                  </a:lnTo>
                  <a:lnTo>
                    <a:pt x="6151445" y="104121"/>
                  </a:lnTo>
                  <a:lnTo>
                    <a:pt x="6202050" y="101147"/>
                  </a:lnTo>
                  <a:lnTo>
                    <a:pt x="6252655" y="98199"/>
                  </a:lnTo>
                  <a:lnTo>
                    <a:pt x="6303261" y="95280"/>
                  </a:lnTo>
                  <a:lnTo>
                    <a:pt x="6353869" y="92391"/>
                  </a:lnTo>
                  <a:lnTo>
                    <a:pt x="6404477" y="89535"/>
                  </a:lnTo>
                  <a:lnTo>
                    <a:pt x="6455087" y="86714"/>
                  </a:lnTo>
                  <a:lnTo>
                    <a:pt x="6505698" y="83930"/>
                  </a:lnTo>
                  <a:lnTo>
                    <a:pt x="6556310" y="81185"/>
                  </a:lnTo>
                  <a:lnTo>
                    <a:pt x="6606924" y="78482"/>
                  </a:lnTo>
                  <a:lnTo>
                    <a:pt x="6657539" y="75822"/>
                  </a:lnTo>
                  <a:lnTo>
                    <a:pt x="6708155" y="73208"/>
                  </a:lnTo>
                  <a:lnTo>
                    <a:pt x="6758773" y="70642"/>
                  </a:lnTo>
                  <a:lnTo>
                    <a:pt x="6809392" y="68126"/>
                  </a:lnTo>
                  <a:lnTo>
                    <a:pt x="6860014" y="65662"/>
                  </a:lnTo>
                  <a:lnTo>
                    <a:pt x="6910637" y="63253"/>
                  </a:lnTo>
                  <a:lnTo>
                    <a:pt x="6961261" y="60900"/>
                  </a:lnTo>
                  <a:lnTo>
                    <a:pt x="7011888" y="58605"/>
                  </a:lnTo>
                  <a:lnTo>
                    <a:pt x="7062516" y="56372"/>
                  </a:lnTo>
                  <a:lnTo>
                    <a:pt x="7113146" y="54201"/>
                  </a:lnTo>
                  <a:lnTo>
                    <a:pt x="7163779" y="52095"/>
                  </a:lnTo>
                  <a:lnTo>
                    <a:pt x="7214413" y="50057"/>
                  </a:lnTo>
                  <a:lnTo>
                    <a:pt x="7265049" y="48087"/>
                  </a:lnTo>
                  <a:lnTo>
                    <a:pt x="7315688" y="46190"/>
                  </a:lnTo>
                  <a:lnTo>
                    <a:pt x="7366329" y="44366"/>
                  </a:lnTo>
                  <a:lnTo>
                    <a:pt x="7416972" y="42618"/>
                  </a:lnTo>
                  <a:lnTo>
                    <a:pt x="7467618" y="40948"/>
                  </a:lnTo>
                  <a:lnTo>
                    <a:pt x="7518266" y="39358"/>
                  </a:lnTo>
                  <a:lnTo>
                    <a:pt x="7568917" y="37850"/>
                  </a:lnTo>
                  <a:lnTo>
                    <a:pt x="7619570" y="36426"/>
                  </a:lnTo>
                  <a:lnTo>
                    <a:pt x="7670226" y="35090"/>
                  </a:lnTo>
                  <a:lnTo>
                    <a:pt x="7720884" y="33842"/>
                  </a:lnTo>
                  <a:lnTo>
                    <a:pt x="7771545" y="32684"/>
                  </a:lnTo>
                  <a:lnTo>
                    <a:pt x="7822209" y="31620"/>
                  </a:lnTo>
                  <a:lnTo>
                    <a:pt x="7872876" y="30651"/>
                  </a:lnTo>
                  <a:lnTo>
                    <a:pt x="7923546" y="29780"/>
                  </a:lnTo>
                  <a:lnTo>
                    <a:pt x="7974218" y="29007"/>
                  </a:lnTo>
                  <a:lnTo>
                    <a:pt x="8024894" y="28337"/>
                  </a:lnTo>
                  <a:lnTo>
                    <a:pt x="8075573" y="27770"/>
                  </a:lnTo>
                  <a:lnTo>
                    <a:pt x="8126255" y="27309"/>
                  </a:lnTo>
                  <a:lnTo>
                    <a:pt x="8176940" y="26956"/>
                  </a:lnTo>
                  <a:lnTo>
                    <a:pt x="8227629" y="26714"/>
                  </a:lnTo>
                  <a:lnTo>
                    <a:pt x="8278321" y="26584"/>
                  </a:lnTo>
                  <a:lnTo>
                    <a:pt x="8329016" y="26568"/>
                  </a:lnTo>
                  <a:lnTo>
                    <a:pt x="8379715" y="26669"/>
                  </a:lnTo>
                  <a:lnTo>
                    <a:pt x="8430417" y="26889"/>
                  </a:lnTo>
                  <a:lnTo>
                    <a:pt x="8481123" y="27229"/>
                  </a:lnTo>
                  <a:lnTo>
                    <a:pt x="8531832" y="27693"/>
                  </a:lnTo>
                  <a:lnTo>
                    <a:pt x="8582545" y="28282"/>
                  </a:lnTo>
                  <a:lnTo>
                    <a:pt x="8633224" y="28998"/>
                  </a:lnTo>
                  <a:lnTo>
                    <a:pt x="8683903" y="29845"/>
                  </a:lnTo>
                  <a:lnTo>
                    <a:pt x="8734579" y="30826"/>
                  </a:lnTo>
                  <a:lnTo>
                    <a:pt x="8785254" y="31942"/>
                  </a:lnTo>
                  <a:lnTo>
                    <a:pt x="8835926" y="33196"/>
                  </a:lnTo>
                  <a:lnTo>
                    <a:pt x="8886595" y="34590"/>
                  </a:lnTo>
                  <a:lnTo>
                    <a:pt x="8937260" y="36127"/>
                  </a:lnTo>
                  <a:lnTo>
                    <a:pt x="8987920" y="37809"/>
                  </a:lnTo>
                  <a:lnTo>
                    <a:pt x="9038576" y="39637"/>
                  </a:lnTo>
                  <a:lnTo>
                    <a:pt x="9089225" y="41615"/>
                  </a:lnTo>
                  <a:lnTo>
                    <a:pt x="9139869" y="43744"/>
                  </a:lnTo>
                  <a:lnTo>
                    <a:pt x="9190505" y="46027"/>
                  </a:lnTo>
                  <a:lnTo>
                    <a:pt x="9241134" y="48466"/>
                  </a:lnTo>
                  <a:lnTo>
                    <a:pt x="9291755" y="51064"/>
                  </a:lnTo>
                  <a:lnTo>
                    <a:pt x="9342368" y="53821"/>
                  </a:lnTo>
                  <a:lnTo>
                    <a:pt x="9392971" y="56742"/>
                  </a:lnTo>
                  <a:lnTo>
                    <a:pt x="9443564" y="59827"/>
                  </a:lnTo>
                  <a:lnTo>
                    <a:pt x="9494147" y="63080"/>
                  </a:lnTo>
                  <a:lnTo>
                    <a:pt x="9544718" y="66502"/>
                  </a:lnTo>
                  <a:lnTo>
                    <a:pt x="9595278" y="70095"/>
                  </a:lnTo>
                  <a:lnTo>
                    <a:pt x="9645826" y="73863"/>
                  </a:lnTo>
                  <a:lnTo>
                    <a:pt x="9696361" y="77807"/>
                  </a:lnTo>
                  <a:lnTo>
                    <a:pt x="9746882" y="81929"/>
                  </a:lnTo>
                  <a:lnTo>
                    <a:pt x="9797389" y="86233"/>
                  </a:lnTo>
                  <a:lnTo>
                    <a:pt x="9847813" y="90712"/>
                  </a:lnTo>
                  <a:lnTo>
                    <a:pt x="9898221" y="95375"/>
                  </a:lnTo>
                  <a:lnTo>
                    <a:pt x="9948611" y="100225"/>
                  </a:lnTo>
                  <a:lnTo>
                    <a:pt x="9998982" y="105263"/>
                  </a:lnTo>
                  <a:lnTo>
                    <a:pt x="10049333" y="110491"/>
                  </a:lnTo>
                  <a:lnTo>
                    <a:pt x="10099662" y="115912"/>
                  </a:lnTo>
                  <a:lnTo>
                    <a:pt x="10140307" y="120440"/>
                  </a:lnTo>
                  <a:lnTo>
                    <a:pt x="10180939" y="125091"/>
                  </a:lnTo>
                  <a:lnTo>
                    <a:pt x="10221556" y="129871"/>
                  </a:lnTo>
                  <a:lnTo>
                    <a:pt x="10262158" y="134785"/>
                  </a:lnTo>
                  <a:lnTo>
                    <a:pt x="10314349" y="141287"/>
                  </a:lnTo>
                  <a:lnTo>
                    <a:pt x="10331742" y="143510"/>
                  </a:lnTo>
                  <a:lnTo>
                    <a:pt x="10335920" y="144043"/>
                  </a:lnTo>
                  <a:lnTo>
                    <a:pt x="10345267" y="145135"/>
                  </a:lnTo>
                  <a:lnTo>
                    <a:pt x="10354691" y="146215"/>
                  </a:lnTo>
                  <a:lnTo>
                    <a:pt x="10405692" y="152482"/>
                  </a:lnTo>
                  <a:lnTo>
                    <a:pt x="10456672" y="159279"/>
                  </a:lnTo>
                  <a:lnTo>
                    <a:pt x="10507626" y="166560"/>
                  </a:lnTo>
                  <a:lnTo>
                    <a:pt x="10558547" y="174280"/>
                  </a:lnTo>
                  <a:lnTo>
                    <a:pt x="10609430" y="182395"/>
                  </a:lnTo>
                  <a:lnTo>
                    <a:pt x="10660268" y="190858"/>
                  </a:lnTo>
                  <a:lnTo>
                    <a:pt x="10711057" y="199626"/>
                  </a:lnTo>
                  <a:lnTo>
                    <a:pt x="10761789" y="208653"/>
                  </a:lnTo>
                  <a:lnTo>
                    <a:pt x="10812458" y="217895"/>
                  </a:lnTo>
                  <a:lnTo>
                    <a:pt x="10863060" y="227306"/>
                  </a:lnTo>
                  <a:lnTo>
                    <a:pt x="10913588" y="236841"/>
                  </a:lnTo>
                  <a:lnTo>
                    <a:pt x="10964037" y="246456"/>
                  </a:lnTo>
                  <a:lnTo>
                    <a:pt x="10970437" y="247688"/>
                  </a:lnTo>
                  <a:lnTo>
                    <a:pt x="10976902" y="248691"/>
                  </a:lnTo>
                  <a:lnTo>
                    <a:pt x="10983379" y="249580"/>
                  </a:lnTo>
                </a:path>
              </a:pathLst>
            </a:custGeom>
            <a:ln w="28575">
              <a:solidFill>
                <a:srgbClr val="E43A83">
                  <a:alpha val="52000"/>
                </a:srgbClr>
              </a:solidFill>
            </a:ln>
          </p:spPr>
          <p:txBody>
            <a:bodyPr wrap="square" lIns="0" tIns="0" rIns="0" bIns="0" rtlCol="0"/>
            <a:lstStyle/>
            <a:p>
              <a:pPr marL="0" marR="0" lvl="0" indent="0" algn="l" defTabSz="1213226" rtl="0" eaLnBrk="1" fontAlgn="auto" latinLnBrk="0" hangingPunct="1">
                <a:lnSpc>
                  <a:spcPct val="100000"/>
                </a:lnSpc>
                <a:spcBef>
                  <a:spcPts val="0"/>
                </a:spcBef>
                <a:spcAft>
                  <a:spcPts val="0"/>
                </a:spcAft>
                <a:buClrTx/>
                <a:buSzTx/>
                <a:buFontTx/>
                <a:buNone/>
                <a:tabLst/>
                <a:defRPr/>
              </a:pPr>
              <a:endParaRPr kumimoji="0" sz="1992" b="0" i="0" u="none" strike="noStrike" kern="1200" cap="none" spc="0" normalizeH="0" baseline="0" noProof="0">
                <a:ln>
                  <a:noFill/>
                </a:ln>
                <a:solidFill>
                  <a:srgbClr val="FFFFFF"/>
                </a:solidFill>
                <a:effectLst/>
                <a:uLnTx/>
                <a:uFillTx/>
                <a:latin typeface="Arial"/>
                <a:ea typeface="+mn-ea"/>
                <a:cs typeface="+mn-cs"/>
              </a:endParaRPr>
            </a:p>
          </p:txBody>
        </p:sp>
        <p:pic>
          <p:nvPicPr>
            <p:cNvPr id="79" name="Imagen 78">
              <a:extLst>
                <a:ext uri="{FF2B5EF4-FFF2-40B4-BE49-F238E27FC236}">
                  <a16:creationId xmlns:a16="http://schemas.microsoft.com/office/drawing/2014/main" id="{BB7971C1-1586-7351-5D5B-400E4CC254C8}"/>
                </a:ext>
              </a:extLst>
            </p:cNvPr>
            <p:cNvPicPr>
              <a:picLocks noChangeAspect="1"/>
            </p:cNvPicPr>
            <p:nvPr/>
          </p:nvPicPr>
          <p:blipFill rotWithShape="1">
            <a:blip r:embed="rId3" cstate="hqprint">
              <a:extLst>
                <a:ext uri="{28A0092B-C50C-407E-A947-70E740481C1C}">
                  <a14:useLocalDpi xmlns:a14="http://schemas.microsoft.com/office/drawing/2010/main" val="0"/>
                </a:ext>
              </a:extLst>
            </a:blip>
            <a:srcRect l="37699"/>
            <a:stretch/>
          </p:blipFill>
          <p:spPr>
            <a:xfrm rot="10800000" flipH="1">
              <a:off x="8304" y="-15226"/>
              <a:ext cx="2381107" cy="2386469"/>
            </a:xfrm>
            <a:prstGeom prst="rect">
              <a:avLst/>
            </a:prstGeom>
          </p:spPr>
        </p:pic>
      </p:grpSp>
      <p:sp>
        <p:nvSpPr>
          <p:cNvPr id="80" name="Título 1">
            <a:extLst>
              <a:ext uri="{FF2B5EF4-FFF2-40B4-BE49-F238E27FC236}">
                <a16:creationId xmlns:a16="http://schemas.microsoft.com/office/drawing/2014/main" id="{B7397CF0-1F50-08FA-DAEB-C3E375AF4132}"/>
              </a:ext>
            </a:extLst>
          </p:cNvPr>
          <p:cNvSpPr txBox="1">
            <a:spLocks/>
          </p:cNvSpPr>
          <p:nvPr/>
        </p:nvSpPr>
        <p:spPr>
          <a:xfrm>
            <a:off x="-346001" y="792301"/>
            <a:ext cx="7099165" cy="461665"/>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4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Lista de requisitos </a:t>
            </a:r>
          </a:p>
        </p:txBody>
      </p:sp>
      <p:sp>
        <p:nvSpPr>
          <p:cNvPr id="81" name="Rectángulo 80">
            <a:extLst>
              <a:ext uri="{FF2B5EF4-FFF2-40B4-BE49-F238E27FC236}">
                <a16:creationId xmlns:a16="http://schemas.microsoft.com/office/drawing/2014/main" id="{A7D840C7-6E0F-FCED-036B-81380979BA82}"/>
              </a:ext>
            </a:extLst>
          </p:cNvPr>
          <p:cNvSpPr/>
          <p:nvPr/>
        </p:nvSpPr>
        <p:spPr>
          <a:xfrm>
            <a:off x="1510954" y="1097669"/>
            <a:ext cx="3429000" cy="584775"/>
          </a:xfrm>
          <a:prstGeom prst="rect">
            <a:avLst/>
          </a:prstGeom>
        </p:spPr>
        <p:txBody>
          <a:bodyPr lIns="91440" tIns="45720" rIns="91440" bIns="45720" anchor="t">
            <a:spAutoFit/>
          </a:bodyPr>
          <a:lstStyle/>
          <a:p>
            <a:pPr lvl="1" algn="ctr" defTabSz="385763">
              <a:defRPr/>
            </a:pPr>
            <a:r>
              <a:rPr lang="es-CO" sz="1600" b="1" dirty="0">
                <a:solidFill>
                  <a:prstClr val="black">
                    <a:lumMod val="65000"/>
                    <a:lumOff val="35000"/>
                  </a:prstClr>
                </a:solidFill>
                <a:latin typeface="Arial Narrow" panose="020B0606020202030204" pitchFamily="34" charset="0"/>
              </a:rPr>
              <a:t>seguridad y salud en el trabajo </a:t>
            </a:r>
          </a:p>
          <a:p>
            <a:pPr lvl="1" algn="ctr" defTabSz="385763">
              <a:defRPr/>
            </a:pPr>
            <a:r>
              <a:rPr lang="es-CO" sz="1600" b="1" dirty="0">
                <a:solidFill>
                  <a:srgbClr val="FF2481"/>
                </a:solidFill>
                <a:latin typeface="Arial Narrow"/>
              </a:rPr>
              <a:t>Persona Natural </a:t>
            </a:r>
          </a:p>
        </p:txBody>
      </p:sp>
      <p:grpSp>
        <p:nvGrpSpPr>
          <p:cNvPr id="82" name="Grupo 81">
            <a:extLst>
              <a:ext uri="{FF2B5EF4-FFF2-40B4-BE49-F238E27FC236}">
                <a16:creationId xmlns:a16="http://schemas.microsoft.com/office/drawing/2014/main" id="{7BBB3F3D-5C66-44CF-A8CD-AF82917ABBDF}"/>
              </a:ext>
            </a:extLst>
          </p:cNvPr>
          <p:cNvGrpSpPr/>
          <p:nvPr/>
        </p:nvGrpSpPr>
        <p:grpSpPr>
          <a:xfrm>
            <a:off x="2864777" y="116700"/>
            <a:ext cx="630485" cy="623886"/>
            <a:chOff x="725735" y="5968416"/>
            <a:chExt cx="630485" cy="623886"/>
          </a:xfrm>
          <a:solidFill>
            <a:srgbClr val="FFC000"/>
          </a:solidFill>
        </p:grpSpPr>
        <p:sp>
          <p:nvSpPr>
            <p:cNvPr id="83" name="object 6">
              <a:extLst>
                <a:ext uri="{FF2B5EF4-FFF2-40B4-BE49-F238E27FC236}">
                  <a16:creationId xmlns:a16="http://schemas.microsoft.com/office/drawing/2014/main" id="{8A6A6A8F-35BD-4C3C-92D1-7E07A20C445B}"/>
                </a:ext>
              </a:extLst>
            </p:cNvPr>
            <p:cNvSpPr/>
            <p:nvPr/>
          </p:nvSpPr>
          <p:spPr>
            <a:xfrm>
              <a:off x="725735" y="5968416"/>
              <a:ext cx="630485" cy="623886"/>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grp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a:ln>
                  <a:noFill/>
                </a:ln>
                <a:solidFill>
                  <a:prstClr val="black"/>
                </a:solidFill>
                <a:effectLst/>
                <a:uLnTx/>
                <a:uFillTx/>
                <a:latin typeface="Arial Narrow" panose="020B0606020202030204" pitchFamily="34" charset="0"/>
                <a:ea typeface="+mn-ea"/>
                <a:cs typeface="+mn-cs"/>
              </a:endParaRPr>
            </a:p>
          </p:txBody>
        </p:sp>
        <p:sp>
          <p:nvSpPr>
            <p:cNvPr id="84" name="object 8">
              <a:extLst>
                <a:ext uri="{FF2B5EF4-FFF2-40B4-BE49-F238E27FC236}">
                  <a16:creationId xmlns:a16="http://schemas.microsoft.com/office/drawing/2014/main" id="{B46E053D-4FA3-3B23-5A79-286231D66D54}"/>
                </a:ext>
              </a:extLst>
            </p:cNvPr>
            <p:cNvSpPr txBox="1"/>
            <p:nvPr/>
          </p:nvSpPr>
          <p:spPr>
            <a:xfrm>
              <a:off x="917722" y="5985491"/>
              <a:ext cx="152044" cy="559949"/>
            </a:xfrm>
            <a:prstGeom prst="rect">
              <a:avLst/>
            </a:prstGeom>
            <a:grpFill/>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lang="es-MX" sz="3600" b="1" i="0" u="none" strike="noStrike" kern="1200" cap="none" spc="2" normalizeH="0" baseline="0" noProof="0">
                  <a:ln>
                    <a:noFill/>
                  </a:ln>
                  <a:solidFill>
                    <a:srgbClr val="FFFFFF"/>
                  </a:solidFill>
                  <a:effectLst/>
                  <a:uLnTx/>
                  <a:uFillTx/>
                  <a:latin typeface="Arial Narrow" panose="020B0606020202030204" pitchFamily="34" charset="0"/>
                  <a:ea typeface="+mn-ea"/>
                  <a:cs typeface="Arial"/>
                </a:rPr>
                <a:t>3</a:t>
              </a:r>
              <a:endParaRPr kumimoji="0" sz="3600" b="0" i="0" u="none" strike="noStrike" kern="1200" cap="none" spc="0" normalizeH="0" baseline="0" noProof="0">
                <a:ln>
                  <a:noFill/>
                </a:ln>
                <a:solidFill>
                  <a:prstClr val="black"/>
                </a:solidFill>
                <a:effectLst/>
                <a:uLnTx/>
                <a:uFillTx/>
                <a:latin typeface="Arial Narrow" panose="020B0606020202030204" pitchFamily="34" charset="0"/>
                <a:ea typeface="+mn-ea"/>
                <a:cs typeface="Arial"/>
              </a:endParaRPr>
            </a:p>
          </p:txBody>
        </p:sp>
      </p:grpSp>
      <p:sp>
        <p:nvSpPr>
          <p:cNvPr id="69" name="151 Rectángulo redondeado">
            <a:extLst>
              <a:ext uri="{FF2B5EF4-FFF2-40B4-BE49-F238E27FC236}">
                <a16:creationId xmlns:a16="http://schemas.microsoft.com/office/drawing/2014/main" id="{9F18EEBB-75DC-4F07-919F-53A0D52D9753}"/>
              </a:ext>
            </a:extLst>
          </p:cNvPr>
          <p:cNvSpPr/>
          <p:nvPr/>
        </p:nvSpPr>
        <p:spPr bwMode="auto">
          <a:xfrm>
            <a:off x="547913" y="2366926"/>
            <a:ext cx="6022442" cy="211893"/>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marL="0" marR="0" lvl="0" indent="0" algn="l" defTabSz="914364" rtl="0" eaLnBrk="1" fontAlgn="auto" latinLnBrk="0" hangingPunct="1">
              <a:lnSpc>
                <a:spcPct val="100000"/>
              </a:lnSpc>
              <a:spcBef>
                <a:spcPts val="0"/>
              </a:spcBef>
              <a:spcAft>
                <a:spcPts val="0"/>
              </a:spcAft>
              <a:buClrTx/>
              <a:buSzTx/>
              <a:buFontTx/>
              <a:buNone/>
              <a:tabLst/>
              <a:defRPr/>
            </a:pPr>
            <a:r>
              <a:rPr kumimoji="0" lang="es-CO" sz="1050" b="1" i="0" u="none" strike="noStrike" kern="1200" cap="none" spc="0" normalizeH="0" baseline="0" noProof="0">
                <a:ln>
                  <a:noFill/>
                </a:ln>
                <a:solidFill>
                  <a:prstClr val="white"/>
                </a:solidFill>
                <a:effectLst/>
                <a:uLnTx/>
                <a:uFillTx/>
                <a:latin typeface="Arial Narrow" panose="020B0606020202030204" pitchFamily="34" charset="0"/>
                <a:ea typeface="+mn-ea"/>
                <a:cs typeface="+mn-cs"/>
              </a:rPr>
              <a:t>TRANSPORTE</a:t>
            </a:r>
          </a:p>
        </p:txBody>
      </p:sp>
      <p:graphicFrame>
        <p:nvGraphicFramePr>
          <p:cNvPr id="70" name="13 Tabla">
            <a:extLst>
              <a:ext uri="{FF2B5EF4-FFF2-40B4-BE49-F238E27FC236}">
                <a16:creationId xmlns:a16="http://schemas.microsoft.com/office/drawing/2014/main" id="{DD76D5C8-5CB9-466F-B331-2DD18FBBD351}"/>
              </a:ext>
            </a:extLst>
          </p:cNvPr>
          <p:cNvGraphicFramePr>
            <a:graphicFrameLocks noGrp="1"/>
          </p:cNvGraphicFramePr>
          <p:nvPr/>
        </p:nvGraphicFramePr>
        <p:xfrm>
          <a:off x="237067" y="2652133"/>
          <a:ext cx="6333288" cy="3485473"/>
        </p:xfrm>
        <a:graphic>
          <a:graphicData uri="http://schemas.openxmlformats.org/drawingml/2006/table">
            <a:tbl>
              <a:tblPr>
                <a:tableStyleId>{5C22544A-7EE6-4342-B048-85BDC9FD1C3A}</a:tableStyleId>
              </a:tblPr>
              <a:tblGrid>
                <a:gridCol w="577579">
                  <a:extLst>
                    <a:ext uri="{9D8B030D-6E8A-4147-A177-3AD203B41FA5}">
                      <a16:colId xmlns:a16="http://schemas.microsoft.com/office/drawing/2014/main" val="20000"/>
                    </a:ext>
                  </a:extLst>
                </a:gridCol>
                <a:gridCol w="4191298">
                  <a:extLst>
                    <a:ext uri="{9D8B030D-6E8A-4147-A177-3AD203B41FA5}">
                      <a16:colId xmlns:a16="http://schemas.microsoft.com/office/drawing/2014/main" val="3010258462"/>
                    </a:ext>
                  </a:extLst>
                </a:gridCol>
                <a:gridCol w="585671">
                  <a:extLst>
                    <a:ext uri="{9D8B030D-6E8A-4147-A177-3AD203B41FA5}">
                      <a16:colId xmlns:a16="http://schemas.microsoft.com/office/drawing/2014/main" val="1505240868"/>
                    </a:ext>
                  </a:extLst>
                </a:gridCol>
                <a:gridCol w="470590">
                  <a:extLst>
                    <a:ext uri="{9D8B030D-6E8A-4147-A177-3AD203B41FA5}">
                      <a16:colId xmlns:a16="http://schemas.microsoft.com/office/drawing/2014/main" val="563994422"/>
                    </a:ext>
                  </a:extLst>
                </a:gridCol>
                <a:gridCol w="508150">
                  <a:extLst>
                    <a:ext uri="{9D8B030D-6E8A-4147-A177-3AD203B41FA5}">
                      <a16:colId xmlns:a16="http://schemas.microsoft.com/office/drawing/2014/main" val="835041603"/>
                    </a:ext>
                  </a:extLst>
                </a:gridCol>
              </a:tblGrid>
              <a:tr h="152474">
                <a:tc gridSpan="2">
                  <a:txBody>
                    <a:bodyPr/>
                    <a:lstStyle/>
                    <a:p>
                      <a:pPr algn="ctr" rtl="0" fontAlgn="ctr"/>
                      <a:r>
                        <a:rPr lang="es-CO" sz="1000" b="1" i="0" u="none" strike="noStrike">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a:solidFill>
                            <a:srgbClr val="FFFFFF"/>
                          </a:solidFill>
                          <a:effectLst/>
                          <a:latin typeface="Arial Narrow" panose="020B0606020202030204" pitchFamily="34" charset="0"/>
                        </a:rPr>
                        <a:t>Precontractual</a:t>
                      </a:r>
                      <a:r>
                        <a:rPr lang="es-CO" sz="700" b="0" i="0" u="none" strike="noStrike">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191215">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fontAlgn="ctr"/>
                      <a:r>
                        <a:rPr lang="es-CO" sz="900" b="0" i="0" u="none" strike="noStrike" kern="1200">
                          <a:solidFill>
                            <a:srgbClr val="595959"/>
                          </a:solidFill>
                          <a:effectLst/>
                          <a:latin typeface="Arial Narrow" panose="020B0606020202030204" pitchFamily="34" charset="0"/>
                          <a:ea typeface="+mn-ea"/>
                          <a:cs typeface="+mn-cs"/>
                        </a:rPr>
                        <a:t>La empresa está autorizada por el Ministerio de Transporte para operar</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extLst>
                  <a:ext uri="{0D108BD9-81ED-4DB2-BD59-A6C34878D82A}">
                    <a16:rowId xmlns:a16="http://schemas.microsoft.com/office/drawing/2014/main" val="273681384"/>
                  </a:ext>
                </a:extLst>
              </a:tr>
              <a:tr h="280805">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fontAlgn="ctr"/>
                      <a:r>
                        <a:rPr lang="es-CO" sz="900" b="0" i="0" u="none" strike="noStrike" kern="1200">
                          <a:solidFill>
                            <a:srgbClr val="595959"/>
                          </a:solidFill>
                          <a:effectLst/>
                          <a:latin typeface="Arial Narrow" panose="020B0606020202030204" pitchFamily="34" charset="0"/>
                          <a:ea typeface="+mn-ea"/>
                          <a:cs typeface="+mn-cs"/>
                        </a:rPr>
                        <a:t>Parque automotor con una antigüedad no mayor a 10 años . Se solicita relación de cantidad de vehículos por año.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extLst>
                  <a:ext uri="{0D108BD9-81ED-4DB2-BD59-A6C34878D82A}">
                    <a16:rowId xmlns:a16="http://schemas.microsoft.com/office/drawing/2014/main" val="4089454263"/>
                  </a:ext>
                </a:extLst>
              </a:tr>
              <a:tr h="280805">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just" fontAlgn="ctr"/>
                      <a:r>
                        <a:rPr lang="es-CO" sz="900" b="0" i="0" u="none" strike="noStrike" kern="1200">
                          <a:solidFill>
                            <a:srgbClr val="595959"/>
                          </a:solidFill>
                          <a:effectLst/>
                          <a:latin typeface="Arial Narrow" panose="020B0606020202030204" pitchFamily="34" charset="0"/>
                          <a:ea typeface="+mn-ea"/>
                          <a:cs typeface="+mn-cs"/>
                        </a:rPr>
                        <a:t>Plan estratégico de seguridad vial - Aplica para empresas con más de 10 vehículos. </a:t>
                      </a:r>
                    </a:p>
                    <a:p>
                      <a:pPr algn="just" fontAlgn="ctr"/>
                      <a:r>
                        <a:rPr lang="es-CO" sz="900" b="0" i="0" u="none" strike="noStrike" kern="1200">
                          <a:solidFill>
                            <a:srgbClr val="595959"/>
                          </a:solidFill>
                          <a:effectLst/>
                          <a:latin typeface="Arial Narrow" panose="020B0606020202030204" pitchFamily="34" charset="0"/>
                          <a:ea typeface="+mn-ea"/>
                          <a:cs typeface="+mn-cs"/>
                        </a:rPr>
                        <a:t>Solicitud de certificado de radicación a la autoridad competente Resolución  5178/2023</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61564060"/>
                  </a:ext>
                </a:extLst>
              </a:tr>
              <a:tr h="411741">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4</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just" fontAlgn="ctr"/>
                      <a:r>
                        <a:rPr lang="es-CO" sz="900" b="0" i="0" u="none" strike="noStrike" kern="1200">
                          <a:solidFill>
                            <a:srgbClr val="595959"/>
                          </a:solidFill>
                          <a:effectLst/>
                          <a:latin typeface="Arial Narrow" panose="020B0606020202030204" pitchFamily="34" charset="0"/>
                          <a:ea typeface="+mn-ea"/>
                          <a:cs typeface="+mn-cs"/>
                        </a:rPr>
                        <a:t>Certificado de siniestralidad de las pólizas de responsabilidad civil de los últimos 3 años con el porcentaje de siniestralidad.</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extLst>
                  <a:ext uri="{0D108BD9-81ED-4DB2-BD59-A6C34878D82A}">
                    <a16:rowId xmlns:a16="http://schemas.microsoft.com/office/drawing/2014/main" val="1915349904"/>
                  </a:ext>
                </a:extLst>
              </a:tr>
              <a:tr h="284781">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5</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just" fontAlgn="ctr"/>
                      <a:r>
                        <a:rPr lang="es-CO" sz="900" b="0" i="0" u="none" strike="noStrike" kern="1200">
                          <a:solidFill>
                            <a:srgbClr val="595959"/>
                          </a:solidFill>
                          <a:effectLst/>
                          <a:latin typeface="Arial Narrow" panose="020B0606020202030204" pitchFamily="34" charset="0"/>
                          <a:ea typeface="+mn-ea"/>
                          <a:cs typeface="+mn-cs"/>
                        </a:rPr>
                        <a:t>Tener seguros de responsabilidad civil contractual y extracontractual vigentes.</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1409776"/>
                  </a:ext>
                </a:extLst>
              </a:tr>
              <a:tr h="418032">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6</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just" fontAlgn="ctr"/>
                      <a:r>
                        <a:rPr lang="es-CO" sz="900" b="0" i="0" u="none" strike="noStrike" kern="1200">
                          <a:solidFill>
                            <a:srgbClr val="595959"/>
                          </a:solidFill>
                          <a:effectLst/>
                          <a:latin typeface="Arial Narrow" panose="020B0606020202030204" pitchFamily="34" charset="0"/>
                          <a:ea typeface="+mn-ea"/>
                          <a:cs typeface="+mn-cs"/>
                        </a:rPr>
                        <a:t>Licencia de conducción de acuerdo al tipo de vehículo a operar.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68806250"/>
                  </a:ext>
                </a:extLst>
              </a:tr>
              <a:tr h="692484">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7</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Listado de conductores que prestarán el servicio (nombre, número de cedula, años de experiencia, licencia con categoría acorde al tipo de vehículo a conducir y seguridad social nivel de riesgo ARL IV). Se valida personas con al menos dos años de experiencia conduciendo el tipo de vehículo contratado.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247099434"/>
                  </a:ext>
                </a:extLst>
              </a:tr>
              <a:tr h="555258">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8</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Relación de los vehículos con los cuales se prestará el servicio, incluyendo: tipo de vehículo, placa, modelo (año), kilometraje, fecha de SOAT, fecha de revisión técnico mecánica. Validar los vehículos que cuenten con cinturones de seguridad en todos los asientos y de modelo reciente.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22973869"/>
                  </a:ext>
                </a:extLst>
              </a:tr>
            </a:tbl>
          </a:graphicData>
        </a:graphic>
      </p:graphicFrame>
    </p:spTree>
    <p:extLst>
      <p:ext uri="{BB962C8B-B14F-4D97-AF65-F5344CB8AC3E}">
        <p14:creationId xmlns:p14="http://schemas.microsoft.com/office/powerpoint/2010/main" val="90797613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 name="Grupo 2"/>
          <p:cNvGrpSpPr/>
          <p:nvPr/>
        </p:nvGrpSpPr>
        <p:grpSpPr>
          <a:xfrm>
            <a:off x="83839" y="2271467"/>
            <a:ext cx="410547" cy="400110"/>
            <a:chOff x="27752" y="2575999"/>
            <a:chExt cx="410547" cy="400110"/>
          </a:xfrm>
        </p:grpSpPr>
        <p:grpSp>
          <p:nvGrpSpPr>
            <p:cNvPr id="64" name="Grupo 63">
              <a:extLst>
                <a:ext uri="{FF2B5EF4-FFF2-40B4-BE49-F238E27FC236}">
                  <a16:creationId xmlns:a16="http://schemas.microsoft.com/office/drawing/2014/main" id="{B31BD6A8-0CA9-A8B9-AC82-3AFEEB0DE889}"/>
                </a:ext>
              </a:extLst>
            </p:cNvPr>
            <p:cNvGrpSpPr/>
            <p:nvPr/>
          </p:nvGrpSpPr>
          <p:grpSpPr>
            <a:xfrm>
              <a:off x="71166" y="2594675"/>
              <a:ext cx="321864" cy="361990"/>
              <a:chOff x="2295797" y="1461601"/>
              <a:chExt cx="3490599" cy="3936663"/>
            </a:xfrm>
          </p:grpSpPr>
          <p:sp>
            <p:nvSpPr>
              <p:cNvPr id="65" name="Forma libre 4">
                <a:extLst>
                  <a:ext uri="{FF2B5EF4-FFF2-40B4-BE49-F238E27FC236}">
                    <a16:creationId xmlns:a16="http://schemas.microsoft.com/office/drawing/2014/main" id="{8DB26FF2-4F34-514B-CA7B-C3E55288EE77}"/>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66" name="Forma libre 39">
                <a:extLst>
                  <a:ext uri="{FF2B5EF4-FFF2-40B4-BE49-F238E27FC236}">
                    <a16:creationId xmlns:a16="http://schemas.microsoft.com/office/drawing/2014/main" id="{42BEA55F-546C-9B39-29E3-0CEFE40A87E2}"/>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67" name="CuadroTexto 66">
              <a:extLst>
                <a:ext uri="{FF2B5EF4-FFF2-40B4-BE49-F238E27FC236}">
                  <a16:creationId xmlns:a16="http://schemas.microsoft.com/office/drawing/2014/main" id="{53C82F37-2F91-E0E2-7621-23340693EE1A}"/>
                </a:ext>
              </a:extLst>
            </p:cNvPr>
            <p:cNvSpPr txBox="1"/>
            <p:nvPr/>
          </p:nvSpPr>
          <p:spPr>
            <a:xfrm>
              <a:off x="27752" y="2575999"/>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MX" sz="2000" b="1">
                  <a:solidFill>
                    <a:srgbClr val="EE2B7B"/>
                  </a:solidFill>
                  <a:effectLst>
                    <a:outerShdw blurRad="38100" dist="38100" dir="2700000" algn="tl">
                      <a:srgbClr val="000000">
                        <a:alpha val="43137"/>
                      </a:srgbClr>
                    </a:outerShdw>
                  </a:effectLst>
                  <a:latin typeface="Arial Narrow" panose="020B0606020202030204" pitchFamily="34" charset="0"/>
                </a:rPr>
                <a:t> 2</a:t>
              </a:r>
              <a:endPar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endParaRPr>
            </a:p>
          </p:txBody>
        </p:sp>
      </p:grpSp>
      <p:sp>
        <p:nvSpPr>
          <p:cNvPr id="68" name="Título 1">
            <a:extLst>
              <a:ext uri="{FF2B5EF4-FFF2-40B4-BE49-F238E27FC236}">
                <a16:creationId xmlns:a16="http://schemas.microsoft.com/office/drawing/2014/main" id="{071808A5-51F9-A626-DB9A-8CE839C3C902}"/>
              </a:ext>
            </a:extLst>
          </p:cNvPr>
          <p:cNvSpPr txBox="1">
            <a:spLocks/>
          </p:cNvSpPr>
          <p:nvPr/>
        </p:nvSpPr>
        <p:spPr>
          <a:xfrm>
            <a:off x="-30659" y="1724920"/>
            <a:ext cx="6450908" cy="276999"/>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defTabSz="385763" rtl="0" eaLnBrk="1" fontAlgn="auto" latinLnBrk="0" hangingPunct="1">
              <a:lnSpc>
                <a:spcPct val="100000"/>
              </a:lnSpc>
              <a:spcBef>
                <a:spcPts val="0"/>
              </a:spcBef>
              <a:spcAft>
                <a:spcPts val="0"/>
              </a:spcAft>
              <a:buClrTx/>
              <a:buSzTx/>
              <a:buFontTx/>
              <a:buNone/>
              <a:tabLst/>
              <a:defRPr/>
            </a:pPr>
            <a:r>
              <a:rPr kumimoji="0" lang="es-CO" sz="1200" b="1" i="0" u="none" strike="noStrike" kern="1200" cap="none" spc="0" normalizeH="0" baseline="0" noProof="0">
                <a:ln>
                  <a:noFill/>
                </a:ln>
                <a:solidFill>
                  <a:srgbClr val="FF2481"/>
                </a:solidFill>
                <a:effectLst/>
                <a:uLnTx/>
                <a:uFillTx/>
                <a:latin typeface="Arial Narrow" panose="020B0606020202030204" pitchFamily="34" charset="0"/>
                <a:ea typeface="+mn-ea"/>
                <a:cs typeface="+mn-cs"/>
              </a:rPr>
              <a:t>CONTRATACIÓN DE SERVICIOS</a:t>
            </a:r>
          </a:p>
        </p:txBody>
      </p:sp>
      <p:sp>
        <p:nvSpPr>
          <p:cNvPr id="42" name="CuadroTexto 41">
            <a:extLst>
              <a:ext uri="{FF2B5EF4-FFF2-40B4-BE49-F238E27FC236}">
                <a16:creationId xmlns:a16="http://schemas.microsoft.com/office/drawing/2014/main" id="{05820087-B17D-B630-0E7E-DEC560C68938}"/>
              </a:ext>
            </a:extLst>
          </p:cNvPr>
          <p:cNvSpPr txBox="1"/>
          <p:nvPr/>
        </p:nvSpPr>
        <p:spPr>
          <a:xfrm>
            <a:off x="425865" y="2013058"/>
            <a:ext cx="4691144" cy="246221"/>
          </a:xfrm>
          <a:prstGeom prst="rect">
            <a:avLst/>
          </a:prstGeom>
          <a:noFill/>
        </p:spPr>
        <p:txBody>
          <a:bodyPr wrap="square" rtlCol="0">
            <a:spAutoFit/>
          </a:bodyPr>
          <a:lstStyle/>
          <a:p>
            <a:r>
              <a:rPr lang="es-MX" sz="1000">
                <a:solidFill>
                  <a:srgbClr val="595959"/>
                </a:solidFill>
                <a:latin typeface="Arial Narrow" panose="020B0606020202030204" pitchFamily="34" charset="0"/>
              </a:rPr>
              <a:t>* Según la tarea a realizar estos son los requisitos que se deben presentar</a:t>
            </a:r>
          </a:p>
        </p:txBody>
      </p:sp>
      <p:grpSp>
        <p:nvGrpSpPr>
          <p:cNvPr id="76" name="Grupo 75">
            <a:extLst>
              <a:ext uri="{FF2B5EF4-FFF2-40B4-BE49-F238E27FC236}">
                <a16:creationId xmlns:a16="http://schemas.microsoft.com/office/drawing/2014/main" id="{03715D55-22BA-798D-75DA-2993CE89D66E}"/>
              </a:ext>
            </a:extLst>
          </p:cNvPr>
          <p:cNvGrpSpPr/>
          <p:nvPr/>
        </p:nvGrpSpPr>
        <p:grpSpPr>
          <a:xfrm>
            <a:off x="1" y="-3"/>
            <a:ext cx="6858000" cy="1949117"/>
            <a:chOff x="8304" y="-15226"/>
            <a:chExt cx="12203359" cy="2386469"/>
          </a:xfrm>
        </p:grpSpPr>
        <p:cxnSp>
          <p:nvCxnSpPr>
            <p:cNvPr id="77" name="Conector recto 76">
              <a:extLst>
                <a:ext uri="{FF2B5EF4-FFF2-40B4-BE49-F238E27FC236}">
                  <a16:creationId xmlns:a16="http://schemas.microsoft.com/office/drawing/2014/main" id="{E6877663-A871-777F-FDD8-60637E013380}"/>
                </a:ext>
              </a:extLst>
            </p:cNvPr>
            <p:cNvCxnSpPr>
              <a:cxnSpLocks/>
            </p:cNvCxnSpPr>
            <p:nvPr/>
          </p:nvCxnSpPr>
          <p:spPr>
            <a:xfrm flipH="1">
              <a:off x="667241" y="106196"/>
              <a:ext cx="1109339" cy="1020430"/>
            </a:xfrm>
            <a:prstGeom prst="line">
              <a:avLst/>
            </a:prstGeom>
            <a:ln>
              <a:solidFill>
                <a:srgbClr val="FF0066"/>
              </a:solidFill>
            </a:ln>
          </p:spPr>
          <p:style>
            <a:lnRef idx="1">
              <a:schemeClr val="accent1"/>
            </a:lnRef>
            <a:fillRef idx="0">
              <a:schemeClr val="accent1"/>
            </a:fillRef>
            <a:effectRef idx="0">
              <a:schemeClr val="accent1"/>
            </a:effectRef>
            <a:fontRef idx="minor">
              <a:schemeClr val="tx1"/>
            </a:fontRef>
          </p:style>
        </p:cxnSp>
        <p:sp>
          <p:nvSpPr>
            <p:cNvPr id="78" name="object 12">
              <a:extLst>
                <a:ext uri="{FF2B5EF4-FFF2-40B4-BE49-F238E27FC236}">
                  <a16:creationId xmlns:a16="http://schemas.microsoft.com/office/drawing/2014/main" id="{CC955368-26BE-F119-CC77-1A35D6D707C8}"/>
                </a:ext>
              </a:extLst>
            </p:cNvPr>
            <p:cNvSpPr/>
            <p:nvPr/>
          </p:nvSpPr>
          <p:spPr>
            <a:xfrm>
              <a:off x="57685" y="150491"/>
              <a:ext cx="12153978" cy="276850"/>
            </a:xfrm>
            <a:custGeom>
              <a:avLst/>
              <a:gdLst/>
              <a:ahLst/>
              <a:cxnLst/>
              <a:rect l="l" t="t" r="r" b="b"/>
              <a:pathLst>
                <a:path w="10983595" h="250190">
                  <a:moveTo>
                    <a:pt x="0" y="0"/>
                  </a:moveTo>
                  <a:lnTo>
                    <a:pt x="49689" y="9666"/>
                  </a:lnTo>
                  <a:lnTo>
                    <a:pt x="99407" y="19108"/>
                  </a:lnTo>
                  <a:lnTo>
                    <a:pt x="149154" y="28327"/>
                  </a:lnTo>
                  <a:lnTo>
                    <a:pt x="198928" y="37326"/>
                  </a:lnTo>
                  <a:lnTo>
                    <a:pt x="248730" y="46106"/>
                  </a:lnTo>
                  <a:lnTo>
                    <a:pt x="298560" y="54669"/>
                  </a:lnTo>
                  <a:lnTo>
                    <a:pt x="348415" y="63017"/>
                  </a:lnTo>
                  <a:lnTo>
                    <a:pt x="398297" y="71153"/>
                  </a:lnTo>
                  <a:lnTo>
                    <a:pt x="448204" y="79078"/>
                  </a:lnTo>
                  <a:lnTo>
                    <a:pt x="498136" y="86794"/>
                  </a:lnTo>
                  <a:lnTo>
                    <a:pt x="548093" y="94303"/>
                  </a:lnTo>
                  <a:lnTo>
                    <a:pt x="598074" y="101607"/>
                  </a:lnTo>
                  <a:lnTo>
                    <a:pt x="648079" y="108708"/>
                  </a:lnTo>
                  <a:lnTo>
                    <a:pt x="698106" y="115608"/>
                  </a:lnTo>
                  <a:lnTo>
                    <a:pt x="748157" y="122308"/>
                  </a:lnTo>
                  <a:lnTo>
                    <a:pt x="798229" y="128812"/>
                  </a:lnTo>
                  <a:lnTo>
                    <a:pt x="848323" y="135120"/>
                  </a:lnTo>
                  <a:lnTo>
                    <a:pt x="898438" y="141235"/>
                  </a:lnTo>
                  <a:lnTo>
                    <a:pt x="948574" y="147159"/>
                  </a:lnTo>
                  <a:lnTo>
                    <a:pt x="998730" y="152894"/>
                  </a:lnTo>
                  <a:lnTo>
                    <a:pt x="1048906" y="158441"/>
                  </a:lnTo>
                  <a:lnTo>
                    <a:pt x="1099101" y="163802"/>
                  </a:lnTo>
                  <a:lnTo>
                    <a:pt x="1149315" y="168980"/>
                  </a:lnTo>
                  <a:lnTo>
                    <a:pt x="1199546" y="173977"/>
                  </a:lnTo>
                  <a:lnTo>
                    <a:pt x="1249796" y="178794"/>
                  </a:lnTo>
                  <a:lnTo>
                    <a:pt x="1300063" y="183433"/>
                  </a:lnTo>
                  <a:lnTo>
                    <a:pt x="1350347" y="187897"/>
                  </a:lnTo>
                  <a:lnTo>
                    <a:pt x="1400646" y="192186"/>
                  </a:lnTo>
                  <a:lnTo>
                    <a:pt x="1450962" y="196304"/>
                  </a:lnTo>
                  <a:lnTo>
                    <a:pt x="1501293" y="200253"/>
                  </a:lnTo>
                  <a:lnTo>
                    <a:pt x="1551639" y="204033"/>
                  </a:lnTo>
                  <a:lnTo>
                    <a:pt x="1601999" y="207648"/>
                  </a:lnTo>
                  <a:lnTo>
                    <a:pt x="1652373" y="211098"/>
                  </a:lnTo>
                  <a:lnTo>
                    <a:pt x="1702761" y="214387"/>
                  </a:lnTo>
                  <a:lnTo>
                    <a:pt x="1753161" y="217515"/>
                  </a:lnTo>
                  <a:lnTo>
                    <a:pt x="1803573" y="220486"/>
                  </a:lnTo>
                  <a:lnTo>
                    <a:pt x="1853998" y="223300"/>
                  </a:lnTo>
                  <a:lnTo>
                    <a:pt x="1904434" y="225960"/>
                  </a:lnTo>
                  <a:lnTo>
                    <a:pt x="1954881" y="228468"/>
                  </a:lnTo>
                  <a:lnTo>
                    <a:pt x="2005338" y="230825"/>
                  </a:lnTo>
                  <a:lnTo>
                    <a:pt x="2055805" y="233035"/>
                  </a:lnTo>
                  <a:lnTo>
                    <a:pt x="2106282" y="235098"/>
                  </a:lnTo>
                  <a:lnTo>
                    <a:pt x="2156767" y="237016"/>
                  </a:lnTo>
                  <a:lnTo>
                    <a:pt x="2207261" y="238792"/>
                  </a:lnTo>
                  <a:lnTo>
                    <a:pt x="2257763" y="240428"/>
                  </a:lnTo>
                  <a:lnTo>
                    <a:pt x="2308273" y="241924"/>
                  </a:lnTo>
                  <a:lnTo>
                    <a:pt x="2358789" y="243285"/>
                  </a:lnTo>
                  <a:lnTo>
                    <a:pt x="2409313" y="244510"/>
                  </a:lnTo>
                  <a:lnTo>
                    <a:pt x="2459842" y="245603"/>
                  </a:lnTo>
                  <a:lnTo>
                    <a:pt x="2510376" y="246566"/>
                  </a:lnTo>
                  <a:lnTo>
                    <a:pt x="2560916" y="247399"/>
                  </a:lnTo>
                  <a:lnTo>
                    <a:pt x="2611460" y="248106"/>
                  </a:lnTo>
                  <a:lnTo>
                    <a:pt x="2662009" y="248688"/>
                  </a:lnTo>
                  <a:lnTo>
                    <a:pt x="2712561" y="249147"/>
                  </a:lnTo>
                  <a:lnTo>
                    <a:pt x="2763116" y="249484"/>
                  </a:lnTo>
                  <a:lnTo>
                    <a:pt x="2813674" y="249703"/>
                  </a:lnTo>
                  <a:lnTo>
                    <a:pt x="2864234" y="249805"/>
                  </a:lnTo>
                  <a:lnTo>
                    <a:pt x="2914795" y="249792"/>
                  </a:lnTo>
                  <a:lnTo>
                    <a:pt x="2965358" y="249665"/>
                  </a:lnTo>
                  <a:lnTo>
                    <a:pt x="3015921" y="249428"/>
                  </a:lnTo>
                  <a:lnTo>
                    <a:pt x="3066485" y="249081"/>
                  </a:lnTo>
                  <a:lnTo>
                    <a:pt x="3117048" y="248627"/>
                  </a:lnTo>
                  <a:lnTo>
                    <a:pt x="3167611" y="248067"/>
                  </a:lnTo>
                  <a:lnTo>
                    <a:pt x="3218172" y="247404"/>
                  </a:lnTo>
                  <a:lnTo>
                    <a:pt x="3268731" y="246640"/>
                  </a:lnTo>
                  <a:lnTo>
                    <a:pt x="3319288" y="245776"/>
                  </a:lnTo>
                  <a:lnTo>
                    <a:pt x="3369843" y="244815"/>
                  </a:lnTo>
                  <a:lnTo>
                    <a:pt x="3420394" y="243758"/>
                  </a:lnTo>
                  <a:lnTo>
                    <a:pt x="3470942" y="242608"/>
                  </a:lnTo>
                  <a:lnTo>
                    <a:pt x="3521485" y="241366"/>
                  </a:lnTo>
                  <a:lnTo>
                    <a:pt x="3572024" y="240034"/>
                  </a:lnTo>
                  <a:lnTo>
                    <a:pt x="3622557" y="238614"/>
                  </a:lnTo>
                  <a:lnTo>
                    <a:pt x="3673085" y="237109"/>
                  </a:lnTo>
                  <a:lnTo>
                    <a:pt x="3723606" y="235520"/>
                  </a:lnTo>
                  <a:lnTo>
                    <a:pt x="3774121" y="233848"/>
                  </a:lnTo>
                  <a:lnTo>
                    <a:pt x="3824629" y="232097"/>
                  </a:lnTo>
                  <a:lnTo>
                    <a:pt x="3875130" y="230268"/>
                  </a:lnTo>
                  <a:lnTo>
                    <a:pt x="3925622" y="228363"/>
                  </a:lnTo>
                  <a:lnTo>
                    <a:pt x="3976105" y="226384"/>
                  </a:lnTo>
                  <a:lnTo>
                    <a:pt x="4026580" y="224333"/>
                  </a:lnTo>
                  <a:lnTo>
                    <a:pt x="4077045" y="222212"/>
                  </a:lnTo>
                  <a:lnTo>
                    <a:pt x="4127500" y="220022"/>
                  </a:lnTo>
                  <a:lnTo>
                    <a:pt x="4177944" y="217766"/>
                  </a:lnTo>
                  <a:lnTo>
                    <a:pt x="4228560" y="215441"/>
                  </a:lnTo>
                  <a:lnTo>
                    <a:pt x="4279174" y="213058"/>
                  </a:lnTo>
                  <a:lnTo>
                    <a:pt x="4329787" y="210619"/>
                  </a:lnTo>
                  <a:lnTo>
                    <a:pt x="4380399" y="208128"/>
                  </a:lnTo>
                  <a:lnTo>
                    <a:pt x="4431009" y="205585"/>
                  </a:lnTo>
                  <a:lnTo>
                    <a:pt x="4481618" y="202994"/>
                  </a:lnTo>
                  <a:lnTo>
                    <a:pt x="4532226" y="200356"/>
                  </a:lnTo>
                  <a:lnTo>
                    <a:pt x="4582833" y="197673"/>
                  </a:lnTo>
                  <a:lnTo>
                    <a:pt x="4633439" y="194948"/>
                  </a:lnTo>
                  <a:lnTo>
                    <a:pt x="4684044" y="192182"/>
                  </a:lnTo>
                  <a:lnTo>
                    <a:pt x="4734648" y="189378"/>
                  </a:lnTo>
                  <a:lnTo>
                    <a:pt x="4785251" y="186539"/>
                  </a:lnTo>
                  <a:lnTo>
                    <a:pt x="4835854" y="183665"/>
                  </a:lnTo>
                  <a:lnTo>
                    <a:pt x="4886456" y="180760"/>
                  </a:lnTo>
                  <a:lnTo>
                    <a:pt x="4937057" y="177825"/>
                  </a:lnTo>
                  <a:lnTo>
                    <a:pt x="4987657" y="174863"/>
                  </a:lnTo>
                  <a:lnTo>
                    <a:pt x="5038257" y="171876"/>
                  </a:lnTo>
                  <a:lnTo>
                    <a:pt x="5088857" y="168865"/>
                  </a:lnTo>
                  <a:lnTo>
                    <a:pt x="5139456" y="165834"/>
                  </a:lnTo>
                  <a:lnTo>
                    <a:pt x="5190055" y="162784"/>
                  </a:lnTo>
                  <a:lnTo>
                    <a:pt x="5240653" y="159717"/>
                  </a:lnTo>
                  <a:lnTo>
                    <a:pt x="5291251" y="156636"/>
                  </a:lnTo>
                  <a:lnTo>
                    <a:pt x="5341850" y="153542"/>
                  </a:lnTo>
                  <a:lnTo>
                    <a:pt x="5392447" y="150439"/>
                  </a:lnTo>
                  <a:lnTo>
                    <a:pt x="5443045" y="147327"/>
                  </a:lnTo>
                  <a:lnTo>
                    <a:pt x="5493643" y="144209"/>
                  </a:lnTo>
                  <a:lnTo>
                    <a:pt x="5544241" y="141087"/>
                  </a:lnTo>
                  <a:lnTo>
                    <a:pt x="5594840" y="137964"/>
                  </a:lnTo>
                  <a:lnTo>
                    <a:pt x="5645438" y="134842"/>
                  </a:lnTo>
                  <a:lnTo>
                    <a:pt x="5696036" y="131722"/>
                  </a:lnTo>
                  <a:lnTo>
                    <a:pt x="5746635" y="128607"/>
                  </a:lnTo>
                  <a:lnTo>
                    <a:pt x="5797235" y="125499"/>
                  </a:lnTo>
                  <a:lnTo>
                    <a:pt x="5847834" y="122401"/>
                  </a:lnTo>
                  <a:lnTo>
                    <a:pt x="5898435" y="119313"/>
                  </a:lnTo>
                  <a:lnTo>
                    <a:pt x="5949035" y="116239"/>
                  </a:lnTo>
                  <a:lnTo>
                    <a:pt x="5999637" y="113181"/>
                  </a:lnTo>
                  <a:lnTo>
                    <a:pt x="6050239" y="110141"/>
                  </a:lnTo>
                  <a:lnTo>
                    <a:pt x="6100842" y="107120"/>
                  </a:lnTo>
                  <a:lnTo>
                    <a:pt x="6151445" y="104121"/>
                  </a:lnTo>
                  <a:lnTo>
                    <a:pt x="6202050" y="101147"/>
                  </a:lnTo>
                  <a:lnTo>
                    <a:pt x="6252655" y="98199"/>
                  </a:lnTo>
                  <a:lnTo>
                    <a:pt x="6303261" y="95280"/>
                  </a:lnTo>
                  <a:lnTo>
                    <a:pt x="6353869" y="92391"/>
                  </a:lnTo>
                  <a:lnTo>
                    <a:pt x="6404477" y="89535"/>
                  </a:lnTo>
                  <a:lnTo>
                    <a:pt x="6455087" y="86714"/>
                  </a:lnTo>
                  <a:lnTo>
                    <a:pt x="6505698" y="83930"/>
                  </a:lnTo>
                  <a:lnTo>
                    <a:pt x="6556310" y="81185"/>
                  </a:lnTo>
                  <a:lnTo>
                    <a:pt x="6606924" y="78482"/>
                  </a:lnTo>
                  <a:lnTo>
                    <a:pt x="6657539" y="75822"/>
                  </a:lnTo>
                  <a:lnTo>
                    <a:pt x="6708155" y="73208"/>
                  </a:lnTo>
                  <a:lnTo>
                    <a:pt x="6758773" y="70642"/>
                  </a:lnTo>
                  <a:lnTo>
                    <a:pt x="6809392" y="68126"/>
                  </a:lnTo>
                  <a:lnTo>
                    <a:pt x="6860014" y="65662"/>
                  </a:lnTo>
                  <a:lnTo>
                    <a:pt x="6910637" y="63253"/>
                  </a:lnTo>
                  <a:lnTo>
                    <a:pt x="6961261" y="60900"/>
                  </a:lnTo>
                  <a:lnTo>
                    <a:pt x="7011888" y="58605"/>
                  </a:lnTo>
                  <a:lnTo>
                    <a:pt x="7062516" y="56372"/>
                  </a:lnTo>
                  <a:lnTo>
                    <a:pt x="7113146" y="54201"/>
                  </a:lnTo>
                  <a:lnTo>
                    <a:pt x="7163779" y="52095"/>
                  </a:lnTo>
                  <a:lnTo>
                    <a:pt x="7214413" y="50057"/>
                  </a:lnTo>
                  <a:lnTo>
                    <a:pt x="7265049" y="48087"/>
                  </a:lnTo>
                  <a:lnTo>
                    <a:pt x="7315688" y="46190"/>
                  </a:lnTo>
                  <a:lnTo>
                    <a:pt x="7366329" y="44366"/>
                  </a:lnTo>
                  <a:lnTo>
                    <a:pt x="7416972" y="42618"/>
                  </a:lnTo>
                  <a:lnTo>
                    <a:pt x="7467618" y="40948"/>
                  </a:lnTo>
                  <a:lnTo>
                    <a:pt x="7518266" y="39358"/>
                  </a:lnTo>
                  <a:lnTo>
                    <a:pt x="7568917" y="37850"/>
                  </a:lnTo>
                  <a:lnTo>
                    <a:pt x="7619570" y="36426"/>
                  </a:lnTo>
                  <a:lnTo>
                    <a:pt x="7670226" y="35090"/>
                  </a:lnTo>
                  <a:lnTo>
                    <a:pt x="7720884" y="33842"/>
                  </a:lnTo>
                  <a:lnTo>
                    <a:pt x="7771545" y="32684"/>
                  </a:lnTo>
                  <a:lnTo>
                    <a:pt x="7822209" y="31620"/>
                  </a:lnTo>
                  <a:lnTo>
                    <a:pt x="7872876" y="30651"/>
                  </a:lnTo>
                  <a:lnTo>
                    <a:pt x="7923546" y="29780"/>
                  </a:lnTo>
                  <a:lnTo>
                    <a:pt x="7974218" y="29007"/>
                  </a:lnTo>
                  <a:lnTo>
                    <a:pt x="8024894" y="28337"/>
                  </a:lnTo>
                  <a:lnTo>
                    <a:pt x="8075573" y="27770"/>
                  </a:lnTo>
                  <a:lnTo>
                    <a:pt x="8126255" y="27309"/>
                  </a:lnTo>
                  <a:lnTo>
                    <a:pt x="8176940" y="26956"/>
                  </a:lnTo>
                  <a:lnTo>
                    <a:pt x="8227629" y="26714"/>
                  </a:lnTo>
                  <a:lnTo>
                    <a:pt x="8278321" y="26584"/>
                  </a:lnTo>
                  <a:lnTo>
                    <a:pt x="8329016" y="26568"/>
                  </a:lnTo>
                  <a:lnTo>
                    <a:pt x="8379715" y="26669"/>
                  </a:lnTo>
                  <a:lnTo>
                    <a:pt x="8430417" y="26889"/>
                  </a:lnTo>
                  <a:lnTo>
                    <a:pt x="8481123" y="27229"/>
                  </a:lnTo>
                  <a:lnTo>
                    <a:pt x="8531832" y="27693"/>
                  </a:lnTo>
                  <a:lnTo>
                    <a:pt x="8582545" y="28282"/>
                  </a:lnTo>
                  <a:lnTo>
                    <a:pt x="8633224" y="28998"/>
                  </a:lnTo>
                  <a:lnTo>
                    <a:pt x="8683903" y="29845"/>
                  </a:lnTo>
                  <a:lnTo>
                    <a:pt x="8734579" y="30826"/>
                  </a:lnTo>
                  <a:lnTo>
                    <a:pt x="8785254" y="31942"/>
                  </a:lnTo>
                  <a:lnTo>
                    <a:pt x="8835926" y="33196"/>
                  </a:lnTo>
                  <a:lnTo>
                    <a:pt x="8886595" y="34590"/>
                  </a:lnTo>
                  <a:lnTo>
                    <a:pt x="8937260" y="36127"/>
                  </a:lnTo>
                  <a:lnTo>
                    <a:pt x="8987920" y="37809"/>
                  </a:lnTo>
                  <a:lnTo>
                    <a:pt x="9038576" y="39637"/>
                  </a:lnTo>
                  <a:lnTo>
                    <a:pt x="9089225" y="41615"/>
                  </a:lnTo>
                  <a:lnTo>
                    <a:pt x="9139869" y="43744"/>
                  </a:lnTo>
                  <a:lnTo>
                    <a:pt x="9190505" y="46027"/>
                  </a:lnTo>
                  <a:lnTo>
                    <a:pt x="9241134" y="48466"/>
                  </a:lnTo>
                  <a:lnTo>
                    <a:pt x="9291755" y="51064"/>
                  </a:lnTo>
                  <a:lnTo>
                    <a:pt x="9342368" y="53821"/>
                  </a:lnTo>
                  <a:lnTo>
                    <a:pt x="9392971" y="56742"/>
                  </a:lnTo>
                  <a:lnTo>
                    <a:pt x="9443564" y="59827"/>
                  </a:lnTo>
                  <a:lnTo>
                    <a:pt x="9494147" y="63080"/>
                  </a:lnTo>
                  <a:lnTo>
                    <a:pt x="9544718" y="66502"/>
                  </a:lnTo>
                  <a:lnTo>
                    <a:pt x="9595278" y="70095"/>
                  </a:lnTo>
                  <a:lnTo>
                    <a:pt x="9645826" y="73863"/>
                  </a:lnTo>
                  <a:lnTo>
                    <a:pt x="9696361" y="77807"/>
                  </a:lnTo>
                  <a:lnTo>
                    <a:pt x="9746882" y="81929"/>
                  </a:lnTo>
                  <a:lnTo>
                    <a:pt x="9797389" y="86233"/>
                  </a:lnTo>
                  <a:lnTo>
                    <a:pt x="9847813" y="90712"/>
                  </a:lnTo>
                  <a:lnTo>
                    <a:pt x="9898221" y="95375"/>
                  </a:lnTo>
                  <a:lnTo>
                    <a:pt x="9948611" y="100225"/>
                  </a:lnTo>
                  <a:lnTo>
                    <a:pt x="9998982" y="105263"/>
                  </a:lnTo>
                  <a:lnTo>
                    <a:pt x="10049333" y="110491"/>
                  </a:lnTo>
                  <a:lnTo>
                    <a:pt x="10099662" y="115912"/>
                  </a:lnTo>
                  <a:lnTo>
                    <a:pt x="10140307" y="120440"/>
                  </a:lnTo>
                  <a:lnTo>
                    <a:pt x="10180939" y="125091"/>
                  </a:lnTo>
                  <a:lnTo>
                    <a:pt x="10221556" y="129871"/>
                  </a:lnTo>
                  <a:lnTo>
                    <a:pt x="10262158" y="134785"/>
                  </a:lnTo>
                  <a:lnTo>
                    <a:pt x="10314349" y="141287"/>
                  </a:lnTo>
                  <a:lnTo>
                    <a:pt x="10331742" y="143510"/>
                  </a:lnTo>
                  <a:lnTo>
                    <a:pt x="10335920" y="144043"/>
                  </a:lnTo>
                  <a:lnTo>
                    <a:pt x="10345267" y="145135"/>
                  </a:lnTo>
                  <a:lnTo>
                    <a:pt x="10354691" y="146215"/>
                  </a:lnTo>
                  <a:lnTo>
                    <a:pt x="10405692" y="152482"/>
                  </a:lnTo>
                  <a:lnTo>
                    <a:pt x="10456672" y="159279"/>
                  </a:lnTo>
                  <a:lnTo>
                    <a:pt x="10507626" y="166560"/>
                  </a:lnTo>
                  <a:lnTo>
                    <a:pt x="10558547" y="174280"/>
                  </a:lnTo>
                  <a:lnTo>
                    <a:pt x="10609430" y="182395"/>
                  </a:lnTo>
                  <a:lnTo>
                    <a:pt x="10660268" y="190858"/>
                  </a:lnTo>
                  <a:lnTo>
                    <a:pt x="10711057" y="199626"/>
                  </a:lnTo>
                  <a:lnTo>
                    <a:pt x="10761789" y="208653"/>
                  </a:lnTo>
                  <a:lnTo>
                    <a:pt x="10812458" y="217895"/>
                  </a:lnTo>
                  <a:lnTo>
                    <a:pt x="10863060" y="227306"/>
                  </a:lnTo>
                  <a:lnTo>
                    <a:pt x="10913588" y="236841"/>
                  </a:lnTo>
                  <a:lnTo>
                    <a:pt x="10964037" y="246456"/>
                  </a:lnTo>
                  <a:lnTo>
                    <a:pt x="10970437" y="247688"/>
                  </a:lnTo>
                  <a:lnTo>
                    <a:pt x="10976902" y="248691"/>
                  </a:lnTo>
                  <a:lnTo>
                    <a:pt x="10983379" y="249580"/>
                  </a:lnTo>
                </a:path>
              </a:pathLst>
            </a:custGeom>
            <a:ln w="28575">
              <a:solidFill>
                <a:srgbClr val="E43A83">
                  <a:alpha val="52000"/>
                </a:srgbClr>
              </a:solidFill>
            </a:ln>
          </p:spPr>
          <p:txBody>
            <a:bodyPr wrap="square" lIns="0" tIns="0" rIns="0" bIns="0" rtlCol="0"/>
            <a:lstStyle/>
            <a:p>
              <a:pPr marL="0" marR="0" lvl="0" indent="0" algn="l" defTabSz="1213226" rtl="0" eaLnBrk="1" fontAlgn="auto" latinLnBrk="0" hangingPunct="1">
                <a:lnSpc>
                  <a:spcPct val="100000"/>
                </a:lnSpc>
                <a:spcBef>
                  <a:spcPts val="0"/>
                </a:spcBef>
                <a:spcAft>
                  <a:spcPts val="0"/>
                </a:spcAft>
                <a:buClrTx/>
                <a:buSzTx/>
                <a:buFontTx/>
                <a:buNone/>
                <a:tabLst/>
                <a:defRPr/>
              </a:pPr>
              <a:endParaRPr kumimoji="0" sz="1992" b="0" i="0" u="none" strike="noStrike" kern="1200" cap="none" spc="0" normalizeH="0" baseline="0" noProof="0">
                <a:ln>
                  <a:noFill/>
                </a:ln>
                <a:solidFill>
                  <a:srgbClr val="FFFFFF"/>
                </a:solidFill>
                <a:effectLst/>
                <a:uLnTx/>
                <a:uFillTx/>
                <a:latin typeface="Arial"/>
                <a:ea typeface="+mn-ea"/>
                <a:cs typeface="+mn-cs"/>
              </a:endParaRPr>
            </a:p>
          </p:txBody>
        </p:sp>
        <p:pic>
          <p:nvPicPr>
            <p:cNvPr id="79" name="Imagen 78">
              <a:extLst>
                <a:ext uri="{FF2B5EF4-FFF2-40B4-BE49-F238E27FC236}">
                  <a16:creationId xmlns:a16="http://schemas.microsoft.com/office/drawing/2014/main" id="{BB7971C1-1586-7351-5D5B-400E4CC254C8}"/>
                </a:ext>
              </a:extLst>
            </p:cNvPr>
            <p:cNvPicPr>
              <a:picLocks noChangeAspect="1"/>
            </p:cNvPicPr>
            <p:nvPr/>
          </p:nvPicPr>
          <p:blipFill rotWithShape="1">
            <a:blip r:embed="rId3" cstate="hqprint">
              <a:extLst>
                <a:ext uri="{28A0092B-C50C-407E-A947-70E740481C1C}">
                  <a14:useLocalDpi xmlns:a14="http://schemas.microsoft.com/office/drawing/2010/main" val="0"/>
                </a:ext>
              </a:extLst>
            </a:blip>
            <a:srcRect l="37699"/>
            <a:stretch/>
          </p:blipFill>
          <p:spPr>
            <a:xfrm rot="10800000" flipH="1">
              <a:off x="8304" y="-15226"/>
              <a:ext cx="2381107" cy="2386469"/>
            </a:xfrm>
            <a:prstGeom prst="rect">
              <a:avLst/>
            </a:prstGeom>
          </p:spPr>
        </p:pic>
      </p:grpSp>
      <p:sp>
        <p:nvSpPr>
          <p:cNvPr id="80" name="Título 1">
            <a:extLst>
              <a:ext uri="{FF2B5EF4-FFF2-40B4-BE49-F238E27FC236}">
                <a16:creationId xmlns:a16="http://schemas.microsoft.com/office/drawing/2014/main" id="{B7397CF0-1F50-08FA-DAEB-C3E375AF4132}"/>
              </a:ext>
            </a:extLst>
          </p:cNvPr>
          <p:cNvSpPr txBox="1">
            <a:spLocks/>
          </p:cNvSpPr>
          <p:nvPr/>
        </p:nvSpPr>
        <p:spPr>
          <a:xfrm>
            <a:off x="-346001" y="792301"/>
            <a:ext cx="7099165" cy="461665"/>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4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Lista de requisitos </a:t>
            </a:r>
          </a:p>
        </p:txBody>
      </p:sp>
      <p:sp>
        <p:nvSpPr>
          <p:cNvPr id="81" name="Rectángulo 80">
            <a:extLst>
              <a:ext uri="{FF2B5EF4-FFF2-40B4-BE49-F238E27FC236}">
                <a16:creationId xmlns:a16="http://schemas.microsoft.com/office/drawing/2014/main" id="{A7D840C7-6E0F-FCED-036B-81380979BA82}"/>
              </a:ext>
            </a:extLst>
          </p:cNvPr>
          <p:cNvSpPr/>
          <p:nvPr/>
        </p:nvSpPr>
        <p:spPr>
          <a:xfrm>
            <a:off x="1510954" y="1097669"/>
            <a:ext cx="3429000" cy="584775"/>
          </a:xfrm>
          <a:prstGeom prst="rect">
            <a:avLst/>
          </a:prstGeom>
        </p:spPr>
        <p:txBody>
          <a:bodyPr lIns="91440" tIns="45720" rIns="91440" bIns="45720" anchor="t">
            <a:spAutoFit/>
          </a:bodyPr>
          <a:lstStyle/>
          <a:p>
            <a:pPr lvl="1" algn="ctr" defTabSz="385763">
              <a:defRPr/>
            </a:pPr>
            <a:r>
              <a:rPr lang="es-CO" sz="1600" b="1" dirty="0">
                <a:solidFill>
                  <a:prstClr val="black">
                    <a:lumMod val="65000"/>
                    <a:lumOff val="35000"/>
                  </a:prstClr>
                </a:solidFill>
                <a:latin typeface="Arial Narrow" panose="020B0606020202030204" pitchFamily="34" charset="0"/>
              </a:rPr>
              <a:t>seguridad y salud en el trabajo </a:t>
            </a:r>
          </a:p>
          <a:p>
            <a:pPr lvl="1" algn="ctr" defTabSz="385763">
              <a:defRPr/>
            </a:pPr>
            <a:r>
              <a:rPr lang="es-CO" sz="1600" b="1">
                <a:solidFill>
                  <a:srgbClr val="FF2481"/>
                </a:solidFill>
                <a:latin typeface="Arial Narrow"/>
              </a:rPr>
              <a:t>Persona Natural</a:t>
            </a:r>
            <a:endParaRPr lang="es-CO" sz="1600" b="1" dirty="0">
              <a:solidFill>
                <a:srgbClr val="FF2481"/>
              </a:solidFill>
              <a:latin typeface="Arial Narrow" panose="020B0606020202030204" pitchFamily="34" charset="0"/>
            </a:endParaRPr>
          </a:p>
        </p:txBody>
      </p:sp>
      <p:grpSp>
        <p:nvGrpSpPr>
          <p:cNvPr id="82" name="Grupo 81">
            <a:extLst>
              <a:ext uri="{FF2B5EF4-FFF2-40B4-BE49-F238E27FC236}">
                <a16:creationId xmlns:a16="http://schemas.microsoft.com/office/drawing/2014/main" id="{7BBB3F3D-5C66-44CF-A8CD-AF82917ABBDF}"/>
              </a:ext>
            </a:extLst>
          </p:cNvPr>
          <p:cNvGrpSpPr/>
          <p:nvPr/>
        </p:nvGrpSpPr>
        <p:grpSpPr>
          <a:xfrm>
            <a:off x="2864777" y="116700"/>
            <a:ext cx="630485" cy="623886"/>
            <a:chOff x="725735" y="5968416"/>
            <a:chExt cx="630485" cy="623886"/>
          </a:xfrm>
          <a:solidFill>
            <a:srgbClr val="FFC000"/>
          </a:solidFill>
        </p:grpSpPr>
        <p:sp>
          <p:nvSpPr>
            <p:cNvPr id="83" name="object 6">
              <a:extLst>
                <a:ext uri="{FF2B5EF4-FFF2-40B4-BE49-F238E27FC236}">
                  <a16:creationId xmlns:a16="http://schemas.microsoft.com/office/drawing/2014/main" id="{8A6A6A8F-35BD-4C3C-92D1-7E07A20C445B}"/>
                </a:ext>
              </a:extLst>
            </p:cNvPr>
            <p:cNvSpPr/>
            <p:nvPr/>
          </p:nvSpPr>
          <p:spPr>
            <a:xfrm>
              <a:off x="725735" y="5968416"/>
              <a:ext cx="630485" cy="623886"/>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grp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a:ln>
                  <a:noFill/>
                </a:ln>
                <a:solidFill>
                  <a:prstClr val="black"/>
                </a:solidFill>
                <a:effectLst/>
                <a:uLnTx/>
                <a:uFillTx/>
                <a:latin typeface="Arial Narrow" panose="020B0606020202030204" pitchFamily="34" charset="0"/>
                <a:ea typeface="+mn-ea"/>
                <a:cs typeface="+mn-cs"/>
              </a:endParaRPr>
            </a:p>
          </p:txBody>
        </p:sp>
        <p:sp>
          <p:nvSpPr>
            <p:cNvPr id="84" name="object 8">
              <a:extLst>
                <a:ext uri="{FF2B5EF4-FFF2-40B4-BE49-F238E27FC236}">
                  <a16:creationId xmlns:a16="http://schemas.microsoft.com/office/drawing/2014/main" id="{B46E053D-4FA3-3B23-5A79-286231D66D54}"/>
                </a:ext>
              </a:extLst>
            </p:cNvPr>
            <p:cNvSpPr txBox="1"/>
            <p:nvPr/>
          </p:nvSpPr>
          <p:spPr>
            <a:xfrm>
              <a:off x="917722" y="5985491"/>
              <a:ext cx="152044" cy="559949"/>
            </a:xfrm>
            <a:prstGeom prst="rect">
              <a:avLst/>
            </a:prstGeom>
            <a:grpFill/>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lang="es-MX" sz="3600" b="1" i="0" u="none" strike="noStrike" kern="1200" cap="none" spc="2" normalizeH="0" baseline="0" noProof="0">
                  <a:ln>
                    <a:noFill/>
                  </a:ln>
                  <a:solidFill>
                    <a:srgbClr val="FFFFFF"/>
                  </a:solidFill>
                  <a:effectLst/>
                  <a:uLnTx/>
                  <a:uFillTx/>
                  <a:latin typeface="Arial Narrow" panose="020B0606020202030204" pitchFamily="34" charset="0"/>
                  <a:ea typeface="+mn-ea"/>
                  <a:cs typeface="Arial"/>
                </a:rPr>
                <a:t>3</a:t>
              </a:r>
              <a:endParaRPr kumimoji="0" sz="3600" b="0" i="0" u="none" strike="noStrike" kern="1200" cap="none" spc="0" normalizeH="0" baseline="0" noProof="0">
                <a:ln>
                  <a:noFill/>
                </a:ln>
                <a:solidFill>
                  <a:prstClr val="black"/>
                </a:solidFill>
                <a:effectLst/>
                <a:uLnTx/>
                <a:uFillTx/>
                <a:latin typeface="Arial Narrow" panose="020B0606020202030204" pitchFamily="34" charset="0"/>
                <a:ea typeface="+mn-ea"/>
                <a:cs typeface="Arial"/>
              </a:endParaRPr>
            </a:p>
          </p:txBody>
        </p:sp>
      </p:grpSp>
      <p:sp>
        <p:nvSpPr>
          <p:cNvPr id="69" name="151 Rectángulo redondeado">
            <a:extLst>
              <a:ext uri="{FF2B5EF4-FFF2-40B4-BE49-F238E27FC236}">
                <a16:creationId xmlns:a16="http://schemas.microsoft.com/office/drawing/2014/main" id="{9F18EEBB-75DC-4F07-919F-53A0D52D9753}"/>
              </a:ext>
            </a:extLst>
          </p:cNvPr>
          <p:cNvSpPr/>
          <p:nvPr/>
        </p:nvSpPr>
        <p:spPr bwMode="auto">
          <a:xfrm>
            <a:off x="547913" y="2366926"/>
            <a:ext cx="6022442" cy="211893"/>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marL="0" marR="0" lvl="0" indent="0" algn="l" defTabSz="914364" rtl="0" eaLnBrk="1" fontAlgn="auto" latinLnBrk="0" hangingPunct="1">
              <a:lnSpc>
                <a:spcPct val="100000"/>
              </a:lnSpc>
              <a:spcBef>
                <a:spcPts val="0"/>
              </a:spcBef>
              <a:spcAft>
                <a:spcPts val="0"/>
              </a:spcAft>
              <a:buClrTx/>
              <a:buSzTx/>
              <a:buFontTx/>
              <a:buNone/>
              <a:tabLst/>
              <a:defRPr/>
            </a:pPr>
            <a:r>
              <a:rPr kumimoji="0" lang="es-CO" sz="1050" b="1" i="0" u="none" strike="noStrike" kern="1200" cap="none" spc="0" normalizeH="0" baseline="0" noProof="0">
                <a:ln>
                  <a:noFill/>
                </a:ln>
                <a:solidFill>
                  <a:prstClr val="white"/>
                </a:solidFill>
                <a:effectLst/>
                <a:uLnTx/>
                <a:uFillTx/>
                <a:latin typeface="Arial Narrow" panose="020B0606020202030204" pitchFamily="34" charset="0"/>
                <a:ea typeface="+mn-ea"/>
                <a:cs typeface="+mn-cs"/>
              </a:rPr>
              <a:t>TRANSPORTE</a:t>
            </a:r>
          </a:p>
        </p:txBody>
      </p:sp>
      <p:graphicFrame>
        <p:nvGraphicFramePr>
          <p:cNvPr id="70" name="13 Tabla">
            <a:extLst>
              <a:ext uri="{FF2B5EF4-FFF2-40B4-BE49-F238E27FC236}">
                <a16:creationId xmlns:a16="http://schemas.microsoft.com/office/drawing/2014/main" id="{DD76D5C8-5CB9-466F-B331-2DD18FBBD351}"/>
              </a:ext>
            </a:extLst>
          </p:cNvPr>
          <p:cNvGraphicFramePr>
            <a:graphicFrameLocks noGrp="1"/>
          </p:cNvGraphicFramePr>
          <p:nvPr/>
        </p:nvGraphicFramePr>
        <p:xfrm>
          <a:off x="237067" y="2652133"/>
          <a:ext cx="6333288" cy="4488804"/>
        </p:xfrm>
        <a:graphic>
          <a:graphicData uri="http://schemas.openxmlformats.org/drawingml/2006/table">
            <a:tbl>
              <a:tblPr>
                <a:tableStyleId>{5C22544A-7EE6-4342-B048-85BDC9FD1C3A}</a:tableStyleId>
              </a:tblPr>
              <a:tblGrid>
                <a:gridCol w="577579">
                  <a:extLst>
                    <a:ext uri="{9D8B030D-6E8A-4147-A177-3AD203B41FA5}">
                      <a16:colId xmlns:a16="http://schemas.microsoft.com/office/drawing/2014/main" val="20000"/>
                    </a:ext>
                  </a:extLst>
                </a:gridCol>
                <a:gridCol w="4191298">
                  <a:extLst>
                    <a:ext uri="{9D8B030D-6E8A-4147-A177-3AD203B41FA5}">
                      <a16:colId xmlns:a16="http://schemas.microsoft.com/office/drawing/2014/main" val="3010258462"/>
                    </a:ext>
                  </a:extLst>
                </a:gridCol>
                <a:gridCol w="585671">
                  <a:extLst>
                    <a:ext uri="{9D8B030D-6E8A-4147-A177-3AD203B41FA5}">
                      <a16:colId xmlns:a16="http://schemas.microsoft.com/office/drawing/2014/main" val="1505240868"/>
                    </a:ext>
                  </a:extLst>
                </a:gridCol>
                <a:gridCol w="470590">
                  <a:extLst>
                    <a:ext uri="{9D8B030D-6E8A-4147-A177-3AD203B41FA5}">
                      <a16:colId xmlns:a16="http://schemas.microsoft.com/office/drawing/2014/main" val="563994422"/>
                    </a:ext>
                  </a:extLst>
                </a:gridCol>
                <a:gridCol w="508150">
                  <a:extLst>
                    <a:ext uri="{9D8B030D-6E8A-4147-A177-3AD203B41FA5}">
                      <a16:colId xmlns:a16="http://schemas.microsoft.com/office/drawing/2014/main" val="835041603"/>
                    </a:ext>
                  </a:extLst>
                </a:gridCol>
              </a:tblGrid>
              <a:tr h="152474">
                <a:tc gridSpan="2">
                  <a:txBody>
                    <a:bodyPr/>
                    <a:lstStyle/>
                    <a:p>
                      <a:pPr algn="ctr" rtl="0" fontAlgn="ctr"/>
                      <a:r>
                        <a:rPr lang="es-CO" sz="1000" b="1" i="0" u="none" strike="noStrike">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a:solidFill>
                            <a:srgbClr val="FFFFFF"/>
                          </a:solidFill>
                          <a:effectLst/>
                          <a:latin typeface="Arial Narrow" panose="020B0606020202030204" pitchFamily="34" charset="0"/>
                        </a:rPr>
                        <a:t>Precontractual</a:t>
                      </a:r>
                      <a:r>
                        <a:rPr lang="es-CO" sz="700" b="0" i="0" u="none" strike="noStrike">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280805">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9</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Conformación de un equipo de trabajo - Comité de Seguridad Vial.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544712973"/>
                  </a:ext>
                </a:extLst>
              </a:tr>
              <a:tr h="418032">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10</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Matriz de identificación de peligros, evaluación y valoración de los riesgos, de acuerdo a seguridad vial incluyendo cada rol en la vía.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a:ln>
                            <a:noFill/>
                          </a:ln>
                          <a:solidFill>
                            <a:prstClr val="white">
                              <a:lumMod val="95000"/>
                            </a:prstClr>
                          </a:solidFill>
                          <a:effectLst/>
                          <a:uLnTx/>
                          <a:uFillTx/>
                          <a:latin typeface="Arial Narrow" panose="020B0606020202030204" pitchFamily="34" charset="0"/>
                          <a:ea typeface="+mn-ea"/>
                          <a:cs typeface="+mn-cs"/>
                        </a:rPr>
                        <a:t> </a:t>
                      </a:r>
                      <a:r>
                        <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597319109"/>
                  </a:ext>
                </a:extLst>
              </a:tr>
              <a:tr h="418032">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Indicadores para medir la efectividad y el porcentaje de implementación del plan estratégico de seguridad vial.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110186113"/>
                  </a:ext>
                </a:extLst>
              </a:tr>
              <a:tr h="280805">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Plan formación de seguridad vial del último año para los actores de la vía (evaluación).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620734473"/>
                  </a:ext>
                </a:extLst>
              </a:tr>
              <a:tr h="280805">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Procedimiento de selección de conductores.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195635341"/>
                  </a:ext>
                </a:extLst>
              </a:tr>
              <a:tr h="418032">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14</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Políticas de regulación: Alcohol y droga, velocidad, de horas de conducción y descanso, de cinturón de seguridad y elementos de protección personal.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198807632"/>
                  </a:ext>
                </a:extLst>
              </a:tr>
              <a:tr h="280805">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15</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Plan de mantenimientos preventivos y correctivos y lista de preoperacionales.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517053563"/>
                  </a:ext>
                </a:extLst>
              </a:tr>
              <a:tr h="280805">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16</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Procedimiento sobre análisis e investigación de eventos viales.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76153310"/>
                  </a:ext>
                </a:extLst>
              </a:tr>
              <a:tr h="418032">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17</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fontAlgn="ctr"/>
                      <a:r>
                        <a:rPr lang="es-CO" sz="900" b="0" i="0" u="none" strike="noStrike" kern="1200">
                          <a:solidFill>
                            <a:srgbClr val="595959"/>
                          </a:solidFill>
                          <a:effectLst/>
                          <a:latin typeface="Arial Narrow" panose="020B0606020202030204" pitchFamily="34" charset="0"/>
                          <a:ea typeface="+mn-ea"/>
                          <a:cs typeface="+mn-cs"/>
                        </a:rPr>
                        <a:t>Seguridad social vigente por servicio de los conductores que prestarán el servicio para Comfama.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3942072223"/>
                  </a:ext>
                </a:extLst>
              </a:tr>
              <a:tr h="280805">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18</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fontAlgn="ctr"/>
                      <a:r>
                        <a:rPr lang="es-CO" sz="900" b="0" i="0" u="none" strike="noStrike" kern="1200">
                          <a:solidFill>
                            <a:srgbClr val="595959"/>
                          </a:solidFill>
                          <a:effectLst/>
                          <a:latin typeface="Arial Narrow" panose="020B0606020202030204" pitchFamily="34" charset="0"/>
                          <a:ea typeface="+mn-ea"/>
                          <a:cs typeface="+mn-cs"/>
                        </a:rPr>
                        <a:t>Validar durante el tiempo del contrato que las Pólizas se encuentren vigentes.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428013403"/>
                  </a:ext>
                </a:extLst>
              </a:tr>
              <a:tr h="418032">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19</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fontAlgn="ctr"/>
                      <a:r>
                        <a:rPr lang="es-CO" sz="900" b="0" i="0" u="none" strike="noStrike" kern="1200">
                          <a:solidFill>
                            <a:srgbClr val="595959"/>
                          </a:solidFill>
                          <a:effectLst/>
                          <a:latin typeface="Arial Narrow" panose="020B0606020202030204" pitchFamily="34" charset="0"/>
                          <a:ea typeface="+mn-ea"/>
                          <a:cs typeface="+mn-cs"/>
                        </a:rPr>
                        <a:t>Aleatoriamente verificar la realización de listas de chequeo antes de iniciar la operación de los vehículos asignados a Comfama.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001790972"/>
                  </a:ext>
                </a:extLst>
              </a:tr>
              <a:tr h="191215">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20</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fontAlgn="ctr"/>
                      <a:r>
                        <a:rPr lang="es-CO" sz="900" b="0" i="0" u="none" strike="noStrike" kern="1200">
                          <a:solidFill>
                            <a:srgbClr val="595959"/>
                          </a:solidFill>
                          <a:effectLst/>
                          <a:latin typeface="Arial Narrow" panose="020B0606020202030204" pitchFamily="34" charset="0"/>
                          <a:ea typeface="+mn-ea"/>
                          <a:cs typeface="+mn-cs"/>
                        </a:rPr>
                        <a:t>Todos los conductores deben realizar la inducción virtual para contratistas Comfama.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85377114"/>
                  </a:ext>
                </a:extLst>
              </a:tr>
              <a:tr h="191215">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21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fontAlgn="ctr"/>
                      <a:r>
                        <a:rPr lang="es-CO" sz="900" b="0" i="0" u="none" strike="noStrike" kern="1200">
                          <a:solidFill>
                            <a:srgbClr val="595959"/>
                          </a:solidFill>
                          <a:effectLst/>
                          <a:latin typeface="Arial Narrow" panose="020B0606020202030204" pitchFamily="34" charset="0"/>
                          <a:ea typeface="+mn-ea"/>
                          <a:cs typeface="+mn-cs"/>
                        </a:rPr>
                        <a:t>Realizar evaluación de proveedores.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781943222"/>
                  </a:ext>
                </a:extLst>
              </a:tr>
            </a:tbl>
          </a:graphicData>
        </a:graphic>
      </p:graphicFrame>
    </p:spTree>
    <p:extLst>
      <p:ext uri="{BB962C8B-B14F-4D97-AF65-F5344CB8AC3E}">
        <p14:creationId xmlns:p14="http://schemas.microsoft.com/office/powerpoint/2010/main" val="337457194"/>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 name="Título 1">
            <a:extLst>
              <a:ext uri="{FF2B5EF4-FFF2-40B4-BE49-F238E27FC236}">
                <a16:creationId xmlns:a16="http://schemas.microsoft.com/office/drawing/2014/main" id="{F047240A-5DB9-43C8-B023-47F87C569441}"/>
              </a:ext>
            </a:extLst>
          </p:cNvPr>
          <p:cNvSpPr txBox="1">
            <a:spLocks/>
          </p:cNvSpPr>
          <p:nvPr/>
        </p:nvSpPr>
        <p:spPr>
          <a:xfrm>
            <a:off x="-211201" y="486685"/>
            <a:ext cx="6331728" cy="830997"/>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endParaRPr kumimoji="0" lang="es-CO" sz="2400" b="1"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endParaRP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400" b="1" i="0" u="none" strike="noStrike" kern="1200" cap="none" spc="0" normalizeH="0" baseline="0" noProof="0" dirty="0">
                <a:ln>
                  <a:noFill/>
                </a:ln>
                <a:solidFill>
                  <a:prstClr val="black">
                    <a:lumMod val="65000"/>
                    <a:lumOff val="35000"/>
                  </a:prstClr>
                </a:solidFill>
                <a:effectLst/>
                <a:uLnTx/>
                <a:uFillTx/>
                <a:latin typeface="Arial Narrow" panose="020B0606020202030204" pitchFamily="34" charset="0"/>
                <a:ea typeface="+mn-ea"/>
                <a:cs typeface="+mn-cs"/>
              </a:rPr>
              <a:t>Anexos </a:t>
            </a:r>
          </a:p>
        </p:txBody>
      </p:sp>
      <p:grpSp>
        <p:nvGrpSpPr>
          <p:cNvPr id="62" name="Grupo 61">
            <a:extLst>
              <a:ext uri="{FF2B5EF4-FFF2-40B4-BE49-F238E27FC236}">
                <a16:creationId xmlns:a16="http://schemas.microsoft.com/office/drawing/2014/main" id="{3B8E9B3B-942B-4A4A-BC87-819396C66152}"/>
              </a:ext>
            </a:extLst>
          </p:cNvPr>
          <p:cNvGrpSpPr/>
          <p:nvPr/>
        </p:nvGrpSpPr>
        <p:grpSpPr>
          <a:xfrm>
            <a:off x="0" y="162394"/>
            <a:ext cx="6858000" cy="1949117"/>
            <a:chOff x="8304" y="-15226"/>
            <a:chExt cx="12203359" cy="2386469"/>
          </a:xfrm>
        </p:grpSpPr>
        <p:cxnSp>
          <p:nvCxnSpPr>
            <p:cNvPr id="63" name="Conector recto 62">
              <a:extLst>
                <a:ext uri="{FF2B5EF4-FFF2-40B4-BE49-F238E27FC236}">
                  <a16:creationId xmlns:a16="http://schemas.microsoft.com/office/drawing/2014/main" id="{AEDDA5A7-1998-4944-8303-783B0B34E756}"/>
                </a:ext>
              </a:extLst>
            </p:cNvPr>
            <p:cNvCxnSpPr>
              <a:cxnSpLocks/>
            </p:cNvCxnSpPr>
            <p:nvPr/>
          </p:nvCxnSpPr>
          <p:spPr>
            <a:xfrm flipH="1">
              <a:off x="667241" y="106196"/>
              <a:ext cx="1109339" cy="1020430"/>
            </a:xfrm>
            <a:prstGeom prst="line">
              <a:avLst/>
            </a:prstGeom>
            <a:ln>
              <a:solidFill>
                <a:srgbClr val="FF0066"/>
              </a:solidFill>
            </a:ln>
          </p:spPr>
          <p:style>
            <a:lnRef idx="1">
              <a:schemeClr val="accent1"/>
            </a:lnRef>
            <a:fillRef idx="0">
              <a:schemeClr val="accent1"/>
            </a:fillRef>
            <a:effectRef idx="0">
              <a:schemeClr val="accent1"/>
            </a:effectRef>
            <a:fontRef idx="minor">
              <a:schemeClr val="tx1"/>
            </a:fontRef>
          </p:style>
        </p:cxnSp>
        <p:sp>
          <p:nvSpPr>
            <p:cNvPr id="64" name="object 12">
              <a:extLst>
                <a:ext uri="{FF2B5EF4-FFF2-40B4-BE49-F238E27FC236}">
                  <a16:creationId xmlns:a16="http://schemas.microsoft.com/office/drawing/2014/main" id="{EC409258-3186-46BA-B524-05856A720A68}"/>
                </a:ext>
              </a:extLst>
            </p:cNvPr>
            <p:cNvSpPr/>
            <p:nvPr/>
          </p:nvSpPr>
          <p:spPr>
            <a:xfrm>
              <a:off x="57685" y="150491"/>
              <a:ext cx="12153978" cy="276850"/>
            </a:xfrm>
            <a:custGeom>
              <a:avLst/>
              <a:gdLst/>
              <a:ahLst/>
              <a:cxnLst/>
              <a:rect l="l" t="t" r="r" b="b"/>
              <a:pathLst>
                <a:path w="10983595" h="250190">
                  <a:moveTo>
                    <a:pt x="0" y="0"/>
                  </a:moveTo>
                  <a:lnTo>
                    <a:pt x="49689" y="9666"/>
                  </a:lnTo>
                  <a:lnTo>
                    <a:pt x="99407" y="19108"/>
                  </a:lnTo>
                  <a:lnTo>
                    <a:pt x="149154" y="28327"/>
                  </a:lnTo>
                  <a:lnTo>
                    <a:pt x="198928" y="37326"/>
                  </a:lnTo>
                  <a:lnTo>
                    <a:pt x="248730" y="46106"/>
                  </a:lnTo>
                  <a:lnTo>
                    <a:pt x="298560" y="54669"/>
                  </a:lnTo>
                  <a:lnTo>
                    <a:pt x="348415" y="63017"/>
                  </a:lnTo>
                  <a:lnTo>
                    <a:pt x="398297" y="71153"/>
                  </a:lnTo>
                  <a:lnTo>
                    <a:pt x="448204" y="79078"/>
                  </a:lnTo>
                  <a:lnTo>
                    <a:pt x="498136" y="86794"/>
                  </a:lnTo>
                  <a:lnTo>
                    <a:pt x="548093" y="94303"/>
                  </a:lnTo>
                  <a:lnTo>
                    <a:pt x="598074" y="101607"/>
                  </a:lnTo>
                  <a:lnTo>
                    <a:pt x="648079" y="108708"/>
                  </a:lnTo>
                  <a:lnTo>
                    <a:pt x="698106" y="115608"/>
                  </a:lnTo>
                  <a:lnTo>
                    <a:pt x="748157" y="122308"/>
                  </a:lnTo>
                  <a:lnTo>
                    <a:pt x="798229" y="128812"/>
                  </a:lnTo>
                  <a:lnTo>
                    <a:pt x="848323" y="135120"/>
                  </a:lnTo>
                  <a:lnTo>
                    <a:pt x="898438" y="141235"/>
                  </a:lnTo>
                  <a:lnTo>
                    <a:pt x="948574" y="147159"/>
                  </a:lnTo>
                  <a:lnTo>
                    <a:pt x="998730" y="152894"/>
                  </a:lnTo>
                  <a:lnTo>
                    <a:pt x="1048906" y="158441"/>
                  </a:lnTo>
                  <a:lnTo>
                    <a:pt x="1099101" y="163802"/>
                  </a:lnTo>
                  <a:lnTo>
                    <a:pt x="1149315" y="168980"/>
                  </a:lnTo>
                  <a:lnTo>
                    <a:pt x="1199546" y="173977"/>
                  </a:lnTo>
                  <a:lnTo>
                    <a:pt x="1249796" y="178794"/>
                  </a:lnTo>
                  <a:lnTo>
                    <a:pt x="1300063" y="183433"/>
                  </a:lnTo>
                  <a:lnTo>
                    <a:pt x="1350347" y="187897"/>
                  </a:lnTo>
                  <a:lnTo>
                    <a:pt x="1400646" y="192186"/>
                  </a:lnTo>
                  <a:lnTo>
                    <a:pt x="1450962" y="196304"/>
                  </a:lnTo>
                  <a:lnTo>
                    <a:pt x="1501293" y="200253"/>
                  </a:lnTo>
                  <a:lnTo>
                    <a:pt x="1551639" y="204033"/>
                  </a:lnTo>
                  <a:lnTo>
                    <a:pt x="1601999" y="207648"/>
                  </a:lnTo>
                  <a:lnTo>
                    <a:pt x="1652373" y="211098"/>
                  </a:lnTo>
                  <a:lnTo>
                    <a:pt x="1702761" y="214387"/>
                  </a:lnTo>
                  <a:lnTo>
                    <a:pt x="1753161" y="217515"/>
                  </a:lnTo>
                  <a:lnTo>
                    <a:pt x="1803573" y="220486"/>
                  </a:lnTo>
                  <a:lnTo>
                    <a:pt x="1853998" y="223300"/>
                  </a:lnTo>
                  <a:lnTo>
                    <a:pt x="1904434" y="225960"/>
                  </a:lnTo>
                  <a:lnTo>
                    <a:pt x="1954881" y="228468"/>
                  </a:lnTo>
                  <a:lnTo>
                    <a:pt x="2005338" y="230825"/>
                  </a:lnTo>
                  <a:lnTo>
                    <a:pt x="2055805" y="233035"/>
                  </a:lnTo>
                  <a:lnTo>
                    <a:pt x="2106282" y="235098"/>
                  </a:lnTo>
                  <a:lnTo>
                    <a:pt x="2156767" y="237016"/>
                  </a:lnTo>
                  <a:lnTo>
                    <a:pt x="2207261" y="238792"/>
                  </a:lnTo>
                  <a:lnTo>
                    <a:pt x="2257763" y="240428"/>
                  </a:lnTo>
                  <a:lnTo>
                    <a:pt x="2308273" y="241924"/>
                  </a:lnTo>
                  <a:lnTo>
                    <a:pt x="2358789" y="243285"/>
                  </a:lnTo>
                  <a:lnTo>
                    <a:pt x="2409313" y="244510"/>
                  </a:lnTo>
                  <a:lnTo>
                    <a:pt x="2459842" y="245603"/>
                  </a:lnTo>
                  <a:lnTo>
                    <a:pt x="2510376" y="246566"/>
                  </a:lnTo>
                  <a:lnTo>
                    <a:pt x="2560916" y="247399"/>
                  </a:lnTo>
                  <a:lnTo>
                    <a:pt x="2611460" y="248106"/>
                  </a:lnTo>
                  <a:lnTo>
                    <a:pt x="2662009" y="248688"/>
                  </a:lnTo>
                  <a:lnTo>
                    <a:pt x="2712561" y="249147"/>
                  </a:lnTo>
                  <a:lnTo>
                    <a:pt x="2763116" y="249484"/>
                  </a:lnTo>
                  <a:lnTo>
                    <a:pt x="2813674" y="249703"/>
                  </a:lnTo>
                  <a:lnTo>
                    <a:pt x="2864234" y="249805"/>
                  </a:lnTo>
                  <a:lnTo>
                    <a:pt x="2914795" y="249792"/>
                  </a:lnTo>
                  <a:lnTo>
                    <a:pt x="2965358" y="249665"/>
                  </a:lnTo>
                  <a:lnTo>
                    <a:pt x="3015921" y="249428"/>
                  </a:lnTo>
                  <a:lnTo>
                    <a:pt x="3066485" y="249081"/>
                  </a:lnTo>
                  <a:lnTo>
                    <a:pt x="3117048" y="248627"/>
                  </a:lnTo>
                  <a:lnTo>
                    <a:pt x="3167611" y="248067"/>
                  </a:lnTo>
                  <a:lnTo>
                    <a:pt x="3218172" y="247404"/>
                  </a:lnTo>
                  <a:lnTo>
                    <a:pt x="3268731" y="246640"/>
                  </a:lnTo>
                  <a:lnTo>
                    <a:pt x="3319288" y="245776"/>
                  </a:lnTo>
                  <a:lnTo>
                    <a:pt x="3369843" y="244815"/>
                  </a:lnTo>
                  <a:lnTo>
                    <a:pt x="3420394" y="243758"/>
                  </a:lnTo>
                  <a:lnTo>
                    <a:pt x="3470942" y="242608"/>
                  </a:lnTo>
                  <a:lnTo>
                    <a:pt x="3521485" y="241366"/>
                  </a:lnTo>
                  <a:lnTo>
                    <a:pt x="3572024" y="240034"/>
                  </a:lnTo>
                  <a:lnTo>
                    <a:pt x="3622557" y="238614"/>
                  </a:lnTo>
                  <a:lnTo>
                    <a:pt x="3673085" y="237109"/>
                  </a:lnTo>
                  <a:lnTo>
                    <a:pt x="3723606" y="235520"/>
                  </a:lnTo>
                  <a:lnTo>
                    <a:pt x="3774121" y="233848"/>
                  </a:lnTo>
                  <a:lnTo>
                    <a:pt x="3824629" y="232097"/>
                  </a:lnTo>
                  <a:lnTo>
                    <a:pt x="3875130" y="230268"/>
                  </a:lnTo>
                  <a:lnTo>
                    <a:pt x="3925622" y="228363"/>
                  </a:lnTo>
                  <a:lnTo>
                    <a:pt x="3976105" y="226384"/>
                  </a:lnTo>
                  <a:lnTo>
                    <a:pt x="4026580" y="224333"/>
                  </a:lnTo>
                  <a:lnTo>
                    <a:pt x="4077045" y="222212"/>
                  </a:lnTo>
                  <a:lnTo>
                    <a:pt x="4127500" y="220022"/>
                  </a:lnTo>
                  <a:lnTo>
                    <a:pt x="4177944" y="217766"/>
                  </a:lnTo>
                  <a:lnTo>
                    <a:pt x="4228560" y="215441"/>
                  </a:lnTo>
                  <a:lnTo>
                    <a:pt x="4279174" y="213058"/>
                  </a:lnTo>
                  <a:lnTo>
                    <a:pt x="4329787" y="210619"/>
                  </a:lnTo>
                  <a:lnTo>
                    <a:pt x="4380399" y="208128"/>
                  </a:lnTo>
                  <a:lnTo>
                    <a:pt x="4431009" y="205585"/>
                  </a:lnTo>
                  <a:lnTo>
                    <a:pt x="4481618" y="202994"/>
                  </a:lnTo>
                  <a:lnTo>
                    <a:pt x="4532226" y="200356"/>
                  </a:lnTo>
                  <a:lnTo>
                    <a:pt x="4582833" y="197673"/>
                  </a:lnTo>
                  <a:lnTo>
                    <a:pt x="4633439" y="194948"/>
                  </a:lnTo>
                  <a:lnTo>
                    <a:pt x="4684044" y="192182"/>
                  </a:lnTo>
                  <a:lnTo>
                    <a:pt x="4734648" y="189378"/>
                  </a:lnTo>
                  <a:lnTo>
                    <a:pt x="4785251" y="186539"/>
                  </a:lnTo>
                  <a:lnTo>
                    <a:pt x="4835854" y="183665"/>
                  </a:lnTo>
                  <a:lnTo>
                    <a:pt x="4886456" y="180760"/>
                  </a:lnTo>
                  <a:lnTo>
                    <a:pt x="4937057" y="177825"/>
                  </a:lnTo>
                  <a:lnTo>
                    <a:pt x="4987657" y="174863"/>
                  </a:lnTo>
                  <a:lnTo>
                    <a:pt x="5038257" y="171876"/>
                  </a:lnTo>
                  <a:lnTo>
                    <a:pt x="5088857" y="168865"/>
                  </a:lnTo>
                  <a:lnTo>
                    <a:pt x="5139456" y="165834"/>
                  </a:lnTo>
                  <a:lnTo>
                    <a:pt x="5190055" y="162784"/>
                  </a:lnTo>
                  <a:lnTo>
                    <a:pt x="5240653" y="159717"/>
                  </a:lnTo>
                  <a:lnTo>
                    <a:pt x="5291251" y="156636"/>
                  </a:lnTo>
                  <a:lnTo>
                    <a:pt x="5341850" y="153542"/>
                  </a:lnTo>
                  <a:lnTo>
                    <a:pt x="5392447" y="150439"/>
                  </a:lnTo>
                  <a:lnTo>
                    <a:pt x="5443045" y="147327"/>
                  </a:lnTo>
                  <a:lnTo>
                    <a:pt x="5493643" y="144209"/>
                  </a:lnTo>
                  <a:lnTo>
                    <a:pt x="5544241" y="141087"/>
                  </a:lnTo>
                  <a:lnTo>
                    <a:pt x="5594840" y="137964"/>
                  </a:lnTo>
                  <a:lnTo>
                    <a:pt x="5645438" y="134842"/>
                  </a:lnTo>
                  <a:lnTo>
                    <a:pt x="5696036" y="131722"/>
                  </a:lnTo>
                  <a:lnTo>
                    <a:pt x="5746635" y="128607"/>
                  </a:lnTo>
                  <a:lnTo>
                    <a:pt x="5797235" y="125499"/>
                  </a:lnTo>
                  <a:lnTo>
                    <a:pt x="5847834" y="122401"/>
                  </a:lnTo>
                  <a:lnTo>
                    <a:pt x="5898435" y="119313"/>
                  </a:lnTo>
                  <a:lnTo>
                    <a:pt x="5949035" y="116239"/>
                  </a:lnTo>
                  <a:lnTo>
                    <a:pt x="5999637" y="113181"/>
                  </a:lnTo>
                  <a:lnTo>
                    <a:pt x="6050239" y="110141"/>
                  </a:lnTo>
                  <a:lnTo>
                    <a:pt x="6100842" y="107120"/>
                  </a:lnTo>
                  <a:lnTo>
                    <a:pt x="6151445" y="104121"/>
                  </a:lnTo>
                  <a:lnTo>
                    <a:pt x="6202050" y="101147"/>
                  </a:lnTo>
                  <a:lnTo>
                    <a:pt x="6252655" y="98199"/>
                  </a:lnTo>
                  <a:lnTo>
                    <a:pt x="6303261" y="95280"/>
                  </a:lnTo>
                  <a:lnTo>
                    <a:pt x="6353869" y="92391"/>
                  </a:lnTo>
                  <a:lnTo>
                    <a:pt x="6404477" y="89535"/>
                  </a:lnTo>
                  <a:lnTo>
                    <a:pt x="6455087" y="86714"/>
                  </a:lnTo>
                  <a:lnTo>
                    <a:pt x="6505698" y="83930"/>
                  </a:lnTo>
                  <a:lnTo>
                    <a:pt x="6556310" y="81185"/>
                  </a:lnTo>
                  <a:lnTo>
                    <a:pt x="6606924" y="78482"/>
                  </a:lnTo>
                  <a:lnTo>
                    <a:pt x="6657539" y="75822"/>
                  </a:lnTo>
                  <a:lnTo>
                    <a:pt x="6708155" y="73208"/>
                  </a:lnTo>
                  <a:lnTo>
                    <a:pt x="6758773" y="70642"/>
                  </a:lnTo>
                  <a:lnTo>
                    <a:pt x="6809392" y="68126"/>
                  </a:lnTo>
                  <a:lnTo>
                    <a:pt x="6860014" y="65662"/>
                  </a:lnTo>
                  <a:lnTo>
                    <a:pt x="6910637" y="63253"/>
                  </a:lnTo>
                  <a:lnTo>
                    <a:pt x="6961261" y="60900"/>
                  </a:lnTo>
                  <a:lnTo>
                    <a:pt x="7011888" y="58605"/>
                  </a:lnTo>
                  <a:lnTo>
                    <a:pt x="7062516" y="56372"/>
                  </a:lnTo>
                  <a:lnTo>
                    <a:pt x="7113146" y="54201"/>
                  </a:lnTo>
                  <a:lnTo>
                    <a:pt x="7163779" y="52095"/>
                  </a:lnTo>
                  <a:lnTo>
                    <a:pt x="7214413" y="50057"/>
                  </a:lnTo>
                  <a:lnTo>
                    <a:pt x="7265049" y="48087"/>
                  </a:lnTo>
                  <a:lnTo>
                    <a:pt x="7315688" y="46190"/>
                  </a:lnTo>
                  <a:lnTo>
                    <a:pt x="7366329" y="44366"/>
                  </a:lnTo>
                  <a:lnTo>
                    <a:pt x="7416972" y="42618"/>
                  </a:lnTo>
                  <a:lnTo>
                    <a:pt x="7467618" y="40948"/>
                  </a:lnTo>
                  <a:lnTo>
                    <a:pt x="7518266" y="39358"/>
                  </a:lnTo>
                  <a:lnTo>
                    <a:pt x="7568917" y="37850"/>
                  </a:lnTo>
                  <a:lnTo>
                    <a:pt x="7619570" y="36426"/>
                  </a:lnTo>
                  <a:lnTo>
                    <a:pt x="7670226" y="35090"/>
                  </a:lnTo>
                  <a:lnTo>
                    <a:pt x="7720884" y="33842"/>
                  </a:lnTo>
                  <a:lnTo>
                    <a:pt x="7771545" y="32684"/>
                  </a:lnTo>
                  <a:lnTo>
                    <a:pt x="7822209" y="31620"/>
                  </a:lnTo>
                  <a:lnTo>
                    <a:pt x="7872876" y="30651"/>
                  </a:lnTo>
                  <a:lnTo>
                    <a:pt x="7923546" y="29780"/>
                  </a:lnTo>
                  <a:lnTo>
                    <a:pt x="7974218" y="29007"/>
                  </a:lnTo>
                  <a:lnTo>
                    <a:pt x="8024894" y="28337"/>
                  </a:lnTo>
                  <a:lnTo>
                    <a:pt x="8075573" y="27770"/>
                  </a:lnTo>
                  <a:lnTo>
                    <a:pt x="8126255" y="27309"/>
                  </a:lnTo>
                  <a:lnTo>
                    <a:pt x="8176940" y="26956"/>
                  </a:lnTo>
                  <a:lnTo>
                    <a:pt x="8227629" y="26714"/>
                  </a:lnTo>
                  <a:lnTo>
                    <a:pt x="8278321" y="26584"/>
                  </a:lnTo>
                  <a:lnTo>
                    <a:pt x="8329016" y="26568"/>
                  </a:lnTo>
                  <a:lnTo>
                    <a:pt x="8379715" y="26669"/>
                  </a:lnTo>
                  <a:lnTo>
                    <a:pt x="8430417" y="26889"/>
                  </a:lnTo>
                  <a:lnTo>
                    <a:pt x="8481123" y="27229"/>
                  </a:lnTo>
                  <a:lnTo>
                    <a:pt x="8531832" y="27693"/>
                  </a:lnTo>
                  <a:lnTo>
                    <a:pt x="8582545" y="28282"/>
                  </a:lnTo>
                  <a:lnTo>
                    <a:pt x="8633224" y="28998"/>
                  </a:lnTo>
                  <a:lnTo>
                    <a:pt x="8683903" y="29845"/>
                  </a:lnTo>
                  <a:lnTo>
                    <a:pt x="8734579" y="30826"/>
                  </a:lnTo>
                  <a:lnTo>
                    <a:pt x="8785254" y="31942"/>
                  </a:lnTo>
                  <a:lnTo>
                    <a:pt x="8835926" y="33196"/>
                  </a:lnTo>
                  <a:lnTo>
                    <a:pt x="8886595" y="34590"/>
                  </a:lnTo>
                  <a:lnTo>
                    <a:pt x="8937260" y="36127"/>
                  </a:lnTo>
                  <a:lnTo>
                    <a:pt x="8987920" y="37809"/>
                  </a:lnTo>
                  <a:lnTo>
                    <a:pt x="9038576" y="39637"/>
                  </a:lnTo>
                  <a:lnTo>
                    <a:pt x="9089225" y="41615"/>
                  </a:lnTo>
                  <a:lnTo>
                    <a:pt x="9139869" y="43744"/>
                  </a:lnTo>
                  <a:lnTo>
                    <a:pt x="9190505" y="46027"/>
                  </a:lnTo>
                  <a:lnTo>
                    <a:pt x="9241134" y="48466"/>
                  </a:lnTo>
                  <a:lnTo>
                    <a:pt x="9291755" y="51064"/>
                  </a:lnTo>
                  <a:lnTo>
                    <a:pt x="9342368" y="53821"/>
                  </a:lnTo>
                  <a:lnTo>
                    <a:pt x="9392971" y="56742"/>
                  </a:lnTo>
                  <a:lnTo>
                    <a:pt x="9443564" y="59827"/>
                  </a:lnTo>
                  <a:lnTo>
                    <a:pt x="9494147" y="63080"/>
                  </a:lnTo>
                  <a:lnTo>
                    <a:pt x="9544718" y="66502"/>
                  </a:lnTo>
                  <a:lnTo>
                    <a:pt x="9595278" y="70095"/>
                  </a:lnTo>
                  <a:lnTo>
                    <a:pt x="9645826" y="73863"/>
                  </a:lnTo>
                  <a:lnTo>
                    <a:pt x="9696361" y="77807"/>
                  </a:lnTo>
                  <a:lnTo>
                    <a:pt x="9746882" y="81929"/>
                  </a:lnTo>
                  <a:lnTo>
                    <a:pt x="9797389" y="86233"/>
                  </a:lnTo>
                  <a:lnTo>
                    <a:pt x="9847813" y="90712"/>
                  </a:lnTo>
                  <a:lnTo>
                    <a:pt x="9898221" y="95375"/>
                  </a:lnTo>
                  <a:lnTo>
                    <a:pt x="9948611" y="100225"/>
                  </a:lnTo>
                  <a:lnTo>
                    <a:pt x="9998982" y="105263"/>
                  </a:lnTo>
                  <a:lnTo>
                    <a:pt x="10049333" y="110491"/>
                  </a:lnTo>
                  <a:lnTo>
                    <a:pt x="10099662" y="115912"/>
                  </a:lnTo>
                  <a:lnTo>
                    <a:pt x="10140307" y="120440"/>
                  </a:lnTo>
                  <a:lnTo>
                    <a:pt x="10180939" y="125091"/>
                  </a:lnTo>
                  <a:lnTo>
                    <a:pt x="10221556" y="129871"/>
                  </a:lnTo>
                  <a:lnTo>
                    <a:pt x="10262158" y="134785"/>
                  </a:lnTo>
                  <a:lnTo>
                    <a:pt x="10314349" y="141287"/>
                  </a:lnTo>
                  <a:lnTo>
                    <a:pt x="10331742" y="143510"/>
                  </a:lnTo>
                  <a:lnTo>
                    <a:pt x="10335920" y="144043"/>
                  </a:lnTo>
                  <a:lnTo>
                    <a:pt x="10345267" y="145135"/>
                  </a:lnTo>
                  <a:lnTo>
                    <a:pt x="10354691" y="146215"/>
                  </a:lnTo>
                  <a:lnTo>
                    <a:pt x="10405692" y="152482"/>
                  </a:lnTo>
                  <a:lnTo>
                    <a:pt x="10456672" y="159279"/>
                  </a:lnTo>
                  <a:lnTo>
                    <a:pt x="10507626" y="166560"/>
                  </a:lnTo>
                  <a:lnTo>
                    <a:pt x="10558547" y="174280"/>
                  </a:lnTo>
                  <a:lnTo>
                    <a:pt x="10609430" y="182395"/>
                  </a:lnTo>
                  <a:lnTo>
                    <a:pt x="10660268" y="190858"/>
                  </a:lnTo>
                  <a:lnTo>
                    <a:pt x="10711057" y="199626"/>
                  </a:lnTo>
                  <a:lnTo>
                    <a:pt x="10761789" y="208653"/>
                  </a:lnTo>
                  <a:lnTo>
                    <a:pt x="10812458" y="217895"/>
                  </a:lnTo>
                  <a:lnTo>
                    <a:pt x="10863060" y="227306"/>
                  </a:lnTo>
                  <a:lnTo>
                    <a:pt x="10913588" y="236841"/>
                  </a:lnTo>
                  <a:lnTo>
                    <a:pt x="10964037" y="246456"/>
                  </a:lnTo>
                  <a:lnTo>
                    <a:pt x="10970437" y="247688"/>
                  </a:lnTo>
                  <a:lnTo>
                    <a:pt x="10976902" y="248691"/>
                  </a:lnTo>
                  <a:lnTo>
                    <a:pt x="10983379" y="249580"/>
                  </a:lnTo>
                </a:path>
              </a:pathLst>
            </a:custGeom>
            <a:ln w="28575">
              <a:solidFill>
                <a:srgbClr val="E43A83">
                  <a:alpha val="52000"/>
                </a:srgbClr>
              </a:solidFill>
            </a:ln>
          </p:spPr>
          <p:txBody>
            <a:bodyPr wrap="square" lIns="0" tIns="0" rIns="0" bIns="0" rtlCol="0"/>
            <a:lstStyle/>
            <a:p>
              <a:pPr marL="0" marR="0" lvl="0" indent="0" algn="l" defTabSz="1213226" rtl="0" eaLnBrk="1" fontAlgn="auto" latinLnBrk="0" hangingPunct="1">
                <a:lnSpc>
                  <a:spcPct val="100000"/>
                </a:lnSpc>
                <a:spcBef>
                  <a:spcPts val="0"/>
                </a:spcBef>
                <a:spcAft>
                  <a:spcPts val="0"/>
                </a:spcAft>
                <a:buClrTx/>
                <a:buSzTx/>
                <a:buFontTx/>
                <a:buNone/>
                <a:tabLst/>
                <a:defRPr/>
              </a:pPr>
              <a:endParaRPr kumimoji="0" sz="1992" b="0" i="0" u="none" strike="noStrike" kern="1200" cap="none" spc="0" normalizeH="0" baseline="0" noProof="0" dirty="0">
                <a:ln>
                  <a:noFill/>
                </a:ln>
                <a:solidFill>
                  <a:srgbClr val="FFFFFF"/>
                </a:solidFill>
                <a:effectLst/>
                <a:uLnTx/>
                <a:uFillTx/>
                <a:latin typeface="Arial"/>
                <a:ea typeface="+mn-ea"/>
                <a:cs typeface="+mn-cs"/>
              </a:endParaRPr>
            </a:p>
          </p:txBody>
        </p:sp>
        <p:pic>
          <p:nvPicPr>
            <p:cNvPr id="65" name="Imagen 64">
              <a:extLst>
                <a:ext uri="{FF2B5EF4-FFF2-40B4-BE49-F238E27FC236}">
                  <a16:creationId xmlns:a16="http://schemas.microsoft.com/office/drawing/2014/main" id="{E981A9E6-05EB-428C-9DAC-BB01EAA47A42}"/>
                </a:ext>
              </a:extLst>
            </p:cNvPr>
            <p:cNvPicPr>
              <a:picLocks noChangeAspect="1"/>
            </p:cNvPicPr>
            <p:nvPr/>
          </p:nvPicPr>
          <p:blipFill rotWithShape="1">
            <a:blip r:embed="rId2" cstate="hqprint">
              <a:extLst>
                <a:ext uri="{28A0092B-C50C-407E-A947-70E740481C1C}">
                  <a14:useLocalDpi xmlns:a14="http://schemas.microsoft.com/office/drawing/2010/main" val="0"/>
                </a:ext>
              </a:extLst>
            </a:blip>
            <a:srcRect l="37699"/>
            <a:stretch/>
          </p:blipFill>
          <p:spPr>
            <a:xfrm rot="10800000" flipH="1">
              <a:off x="8304" y="-15226"/>
              <a:ext cx="2381107" cy="2386469"/>
            </a:xfrm>
            <a:prstGeom prst="rect">
              <a:avLst/>
            </a:prstGeom>
          </p:spPr>
        </p:pic>
      </p:grpSp>
      <p:grpSp>
        <p:nvGrpSpPr>
          <p:cNvPr id="2" name="Grupo 1">
            <a:extLst>
              <a:ext uri="{FF2B5EF4-FFF2-40B4-BE49-F238E27FC236}">
                <a16:creationId xmlns:a16="http://schemas.microsoft.com/office/drawing/2014/main" id="{23F71C78-580E-E5A8-3A8E-31D503D83C4C}"/>
              </a:ext>
            </a:extLst>
          </p:cNvPr>
          <p:cNvGrpSpPr/>
          <p:nvPr/>
        </p:nvGrpSpPr>
        <p:grpSpPr>
          <a:xfrm>
            <a:off x="2879732" y="116111"/>
            <a:ext cx="630485" cy="623886"/>
            <a:chOff x="725735" y="5968416"/>
            <a:chExt cx="630485" cy="623886"/>
          </a:xfrm>
          <a:solidFill>
            <a:srgbClr val="00EEE3"/>
          </a:solidFill>
        </p:grpSpPr>
        <p:sp>
          <p:nvSpPr>
            <p:cNvPr id="40" name="object 6">
              <a:extLst>
                <a:ext uri="{FF2B5EF4-FFF2-40B4-BE49-F238E27FC236}">
                  <a16:creationId xmlns:a16="http://schemas.microsoft.com/office/drawing/2014/main" id="{43F3C765-CE75-8975-4419-E82DD9F369BD}"/>
                </a:ext>
              </a:extLst>
            </p:cNvPr>
            <p:cNvSpPr/>
            <p:nvPr/>
          </p:nvSpPr>
          <p:spPr>
            <a:xfrm>
              <a:off x="725735" y="5968416"/>
              <a:ext cx="630485" cy="623886"/>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grp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dirty="0">
                <a:ln>
                  <a:noFill/>
                </a:ln>
                <a:solidFill>
                  <a:prstClr val="black"/>
                </a:solidFill>
                <a:effectLst/>
                <a:uLnTx/>
                <a:uFillTx/>
                <a:latin typeface="Arial Narrow" panose="020B0606020202030204" pitchFamily="34" charset="0"/>
                <a:ea typeface="+mn-ea"/>
                <a:cs typeface="+mn-cs"/>
              </a:endParaRPr>
            </a:p>
          </p:txBody>
        </p:sp>
        <p:sp>
          <p:nvSpPr>
            <p:cNvPr id="41" name="object 8">
              <a:extLst>
                <a:ext uri="{FF2B5EF4-FFF2-40B4-BE49-F238E27FC236}">
                  <a16:creationId xmlns:a16="http://schemas.microsoft.com/office/drawing/2014/main" id="{D9C049FA-C7F2-DB3D-2B61-0F4B03451960}"/>
                </a:ext>
              </a:extLst>
            </p:cNvPr>
            <p:cNvSpPr txBox="1"/>
            <p:nvPr/>
          </p:nvSpPr>
          <p:spPr>
            <a:xfrm>
              <a:off x="917722" y="5985491"/>
              <a:ext cx="152044" cy="559949"/>
            </a:xfrm>
            <a:prstGeom prst="rect">
              <a:avLst/>
            </a:prstGeom>
            <a:grpFill/>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lang="es-MX" sz="3600" b="1" i="0" u="none" strike="noStrike" kern="1200" cap="none" spc="2" normalizeH="0" baseline="0" noProof="0" dirty="0">
                  <a:ln>
                    <a:noFill/>
                  </a:ln>
                  <a:solidFill>
                    <a:srgbClr val="FFFFFF"/>
                  </a:solidFill>
                  <a:effectLst/>
                  <a:uLnTx/>
                  <a:uFillTx/>
                  <a:latin typeface="Arial Narrow" panose="020B0606020202030204" pitchFamily="34" charset="0"/>
                  <a:ea typeface="+mn-ea"/>
                  <a:cs typeface="Arial"/>
                </a:rPr>
                <a:t>4</a:t>
              </a:r>
              <a:endParaRPr kumimoji="0" sz="3600" b="0" i="0" u="none" strike="noStrike" kern="1200" cap="none" spc="0" normalizeH="0" baseline="0" noProof="0" dirty="0">
                <a:ln>
                  <a:noFill/>
                </a:ln>
                <a:solidFill>
                  <a:prstClr val="black"/>
                </a:solidFill>
                <a:effectLst/>
                <a:uLnTx/>
                <a:uFillTx/>
                <a:latin typeface="Arial Narrow" panose="020B0606020202030204" pitchFamily="34" charset="0"/>
                <a:ea typeface="+mn-ea"/>
                <a:cs typeface="Arial"/>
              </a:endParaRPr>
            </a:p>
          </p:txBody>
        </p:sp>
      </p:grpSp>
      <p:graphicFrame>
        <p:nvGraphicFramePr>
          <p:cNvPr id="3" name="Tabla 4">
            <a:extLst>
              <a:ext uri="{FF2B5EF4-FFF2-40B4-BE49-F238E27FC236}">
                <a16:creationId xmlns:a16="http://schemas.microsoft.com/office/drawing/2014/main" id="{144E24F7-1F74-C767-2FD3-16B41FDC8960}"/>
              </a:ext>
            </a:extLst>
          </p:cNvPr>
          <p:cNvGraphicFramePr>
            <a:graphicFrameLocks noGrp="1"/>
          </p:cNvGraphicFramePr>
          <p:nvPr>
            <p:extLst>
              <p:ext uri="{D42A27DB-BD31-4B8C-83A1-F6EECF244321}">
                <p14:modId xmlns:p14="http://schemas.microsoft.com/office/powerpoint/2010/main" val="2976798404"/>
              </p:ext>
            </p:extLst>
          </p:nvPr>
        </p:nvGraphicFramePr>
        <p:xfrm>
          <a:off x="1226444" y="1868867"/>
          <a:ext cx="4581232" cy="1645920"/>
        </p:xfrm>
        <a:graphic>
          <a:graphicData uri="http://schemas.openxmlformats.org/drawingml/2006/table">
            <a:tbl>
              <a:tblPr firstRow="1" bandRow="1">
                <a:tableStyleId>{5C22544A-7EE6-4342-B048-85BDC9FD1C3A}</a:tableStyleId>
              </a:tblPr>
              <a:tblGrid>
                <a:gridCol w="896895">
                  <a:extLst>
                    <a:ext uri="{9D8B030D-6E8A-4147-A177-3AD203B41FA5}">
                      <a16:colId xmlns:a16="http://schemas.microsoft.com/office/drawing/2014/main" val="1631379204"/>
                    </a:ext>
                  </a:extLst>
                </a:gridCol>
                <a:gridCol w="3684337">
                  <a:extLst>
                    <a:ext uri="{9D8B030D-6E8A-4147-A177-3AD203B41FA5}">
                      <a16:colId xmlns:a16="http://schemas.microsoft.com/office/drawing/2014/main" val="737275049"/>
                    </a:ext>
                  </a:extLst>
                </a:gridCol>
              </a:tblGrid>
              <a:tr h="211968">
                <a:tc>
                  <a:txBody>
                    <a:bodyPr/>
                    <a:lstStyle/>
                    <a:p>
                      <a:pPr algn="ctr"/>
                      <a:r>
                        <a:rPr lang="es-MX" sz="1200" dirty="0">
                          <a:latin typeface="Arial Narrow" panose="020B0606020202030204" pitchFamily="34" charset="0"/>
                        </a:rPr>
                        <a:t>Anexo # </a:t>
                      </a:r>
                    </a:p>
                  </a:txBody>
                  <a:tcPr>
                    <a:solidFill>
                      <a:srgbClr val="FF2481"/>
                    </a:solidFill>
                  </a:tcPr>
                </a:tc>
                <a:tc>
                  <a:txBody>
                    <a:bodyPr/>
                    <a:lstStyle/>
                    <a:p>
                      <a:pPr algn="ctr"/>
                      <a:r>
                        <a:rPr lang="es-MX" sz="1200" dirty="0">
                          <a:latin typeface="Arial Narrow" panose="020B0606020202030204" pitchFamily="34" charset="0"/>
                        </a:rPr>
                        <a:t>Nombre del anexo </a:t>
                      </a:r>
                    </a:p>
                  </a:txBody>
                  <a:tcPr>
                    <a:solidFill>
                      <a:srgbClr val="FF2481"/>
                    </a:solidFill>
                  </a:tcPr>
                </a:tc>
                <a:extLst>
                  <a:ext uri="{0D108BD9-81ED-4DB2-BD59-A6C34878D82A}">
                    <a16:rowId xmlns:a16="http://schemas.microsoft.com/office/drawing/2014/main" val="3641311454"/>
                  </a:ext>
                </a:extLst>
              </a:tr>
              <a:tr h="211968">
                <a:tc>
                  <a:txBody>
                    <a:bodyPr/>
                    <a:lstStyle/>
                    <a:p>
                      <a:pPr algn="ctr"/>
                      <a:r>
                        <a:rPr lang="es-MX" sz="1200" dirty="0">
                          <a:latin typeface="Arial Narrow" panose="020B0606020202030204" pitchFamily="34" charset="0"/>
                        </a:rPr>
                        <a:t>1</a:t>
                      </a:r>
                    </a:p>
                  </a:txBody>
                  <a:tcPr>
                    <a:solidFill>
                      <a:schemeClr val="bg1">
                        <a:lumMod val="95000"/>
                      </a:schemeClr>
                    </a:solidFill>
                  </a:tcPr>
                </a:tc>
                <a:tc>
                  <a:txBody>
                    <a:bodyPr/>
                    <a:lstStyle/>
                    <a:p>
                      <a:pPr algn="l"/>
                      <a:r>
                        <a:rPr lang="es-ES_tradnl" sz="1000" dirty="0">
                          <a:effectLst/>
                          <a:latin typeface="Arial Narrow" panose="020B0606020202030204" pitchFamily="34" charset="0"/>
                          <a:ea typeface="Times New Roman" panose="02020603050405020304" pitchFamily="18" charset="0"/>
                          <a:cs typeface="Times New Roman" panose="02020603050405020304" pitchFamily="18" charset="0"/>
                        </a:rPr>
                        <a:t>Requisitos de Seguridad y Salud en el Trabajo para persona natural. </a:t>
                      </a:r>
                      <a:endParaRPr lang="es-MX" sz="1000" b="0" i="0" u="none" strike="noStrike" kern="1200" dirty="0">
                        <a:solidFill>
                          <a:srgbClr val="595959"/>
                        </a:solidFill>
                        <a:effectLst/>
                        <a:latin typeface="Arial Narrow" panose="020B0606020202030204" pitchFamily="34" charset="0"/>
                        <a:ea typeface="+mn-ea"/>
                        <a:cs typeface="+mn-cs"/>
                      </a:endParaRPr>
                    </a:p>
                  </a:txBody>
                  <a:tcPr>
                    <a:solidFill>
                      <a:schemeClr val="bg1">
                        <a:lumMod val="95000"/>
                      </a:schemeClr>
                    </a:solidFill>
                  </a:tcPr>
                </a:tc>
                <a:extLst>
                  <a:ext uri="{0D108BD9-81ED-4DB2-BD59-A6C34878D82A}">
                    <a16:rowId xmlns:a16="http://schemas.microsoft.com/office/drawing/2014/main" val="1414978282"/>
                  </a:ext>
                </a:extLst>
              </a:tr>
              <a:tr h="236773">
                <a:tc>
                  <a:txBody>
                    <a:bodyPr/>
                    <a:lstStyle/>
                    <a:p>
                      <a:pPr algn="ctr"/>
                      <a:r>
                        <a:rPr lang="es-MX" sz="1200" dirty="0">
                          <a:latin typeface="Arial Narrow" panose="020B0606020202030204" pitchFamily="34" charset="0"/>
                        </a:rPr>
                        <a:t>3</a:t>
                      </a:r>
                    </a:p>
                  </a:txBody>
                  <a:tcPr>
                    <a:solidFill>
                      <a:schemeClr val="bg1">
                        <a:lumMod val="95000"/>
                      </a:schemeClr>
                    </a:solidFill>
                  </a:tcPr>
                </a:tc>
                <a:tc>
                  <a:txBody>
                    <a:bodyPr/>
                    <a:lstStyle/>
                    <a:p>
                      <a:pPr marL="0" marR="0" lvl="0" indent="0" algn="l" defTabSz="685800" rtl="0" eaLnBrk="1" fontAlgn="auto" latinLnBrk="0" hangingPunct="1">
                        <a:lnSpc>
                          <a:spcPct val="100000"/>
                        </a:lnSpc>
                        <a:spcBef>
                          <a:spcPts val="0"/>
                        </a:spcBef>
                        <a:spcAft>
                          <a:spcPts val="0"/>
                        </a:spcAft>
                        <a:buClrTx/>
                        <a:buSzTx/>
                        <a:buFontTx/>
                        <a:buNone/>
                        <a:tabLst/>
                        <a:defRPr/>
                      </a:pPr>
                      <a:r>
                        <a:rPr lang="es-CO" sz="1000" dirty="0">
                          <a:effectLst/>
                          <a:latin typeface="Arial Narrow" panose="020B0606020202030204" pitchFamily="34" charset="0"/>
                          <a:ea typeface="Times New Roman" panose="02020603050405020304" pitchFamily="18" charset="0"/>
                          <a:cs typeface="Arial" panose="020B0604020202020204" pitchFamily="34" charset="0"/>
                        </a:rPr>
                        <a:t>Información precontractual para persona natural.</a:t>
                      </a:r>
                      <a:endParaRPr lang="es-MX" sz="1000" b="0" i="0" u="none" strike="noStrike" kern="1200" dirty="0">
                        <a:solidFill>
                          <a:srgbClr val="595959"/>
                        </a:solidFill>
                        <a:effectLst/>
                        <a:latin typeface="Arial Narrow" panose="020B0606020202030204" pitchFamily="34" charset="0"/>
                        <a:ea typeface="+mn-ea"/>
                        <a:cs typeface="+mn-cs"/>
                      </a:endParaRPr>
                    </a:p>
                  </a:txBody>
                  <a:tcPr>
                    <a:solidFill>
                      <a:schemeClr val="bg1">
                        <a:lumMod val="95000"/>
                      </a:schemeClr>
                    </a:solidFill>
                  </a:tcPr>
                </a:tc>
                <a:extLst>
                  <a:ext uri="{0D108BD9-81ED-4DB2-BD59-A6C34878D82A}">
                    <a16:rowId xmlns:a16="http://schemas.microsoft.com/office/drawing/2014/main" val="3756401285"/>
                  </a:ext>
                </a:extLst>
              </a:tr>
              <a:tr h="236773">
                <a:tc>
                  <a:txBody>
                    <a:bodyPr/>
                    <a:lstStyle/>
                    <a:p>
                      <a:pPr algn="ctr"/>
                      <a:r>
                        <a:rPr lang="es-MX" sz="1200" dirty="0">
                          <a:latin typeface="Arial Narrow" panose="020B0606020202030204" pitchFamily="34" charset="0"/>
                        </a:rPr>
                        <a:t>5</a:t>
                      </a:r>
                    </a:p>
                  </a:txBody>
                  <a:tcPr>
                    <a:solidFill>
                      <a:schemeClr val="bg1">
                        <a:lumMod val="95000"/>
                      </a:schemeClr>
                    </a:solidFill>
                  </a:tcPr>
                </a:tc>
                <a:tc>
                  <a:txBody>
                    <a:bodyPr/>
                    <a:lstStyle/>
                    <a:p>
                      <a:pPr marL="0" marR="0" lvl="0" indent="0" algn="l" defTabSz="685800" rtl="0" eaLnBrk="1" fontAlgn="auto" latinLnBrk="0" hangingPunct="1">
                        <a:lnSpc>
                          <a:spcPct val="100000"/>
                        </a:lnSpc>
                        <a:spcBef>
                          <a:spcPts val="0"/>
                        </a:spcBef>
                        <a:spcAft>
                          <a:spcPts val="0"/>
                        </a:spcAft>
                        <a:buClrTx/>
                        <a:buSzTx/>
                        <a:buFontTx/>
                        <a:buNone/>
                        <a:tabLst/>
                        <a:defRPr/>
                      </a:pPr>
                      <a:r>
                        <a:rPr lang="es-CO" sz="1000" dirty="0">
                          <a:effectLst/>
                          <a:latin typeface="Arial Narrow" panose="020B0606020202030204" pitchFamily="34" charset="0"/>
                          <a:ea typeface="Times New Roman" panose="02020603050405020304" pitchFamily="18" charset="0"/>
                          <a:cs typeface="Arial" panose="020B0604020202020204" pitchFamily="34" charset="0"/>
                        </a:rPr>
                        <a:t>Instructivo inducción virtual contratistas.</a:t>
                      </a:r>
                      <a:endParaRPr lang="es-MX" sz="1000" b="0" i="0" u="none" strike="noStrike" kern="1200" dirty="0">
                        <a:solidFill>
                          <a:srgbClr val="595959"/>
                        </a:solidFill>
                        <a:effectLst/>
                        <a:latin typeface="Arial Narrow" panose="020B0606020202030204" pitchFamily="34" charset="0"/>
                        <a:ea typeface="+mn-ea"/>
                        <a:cs typeface="+mn-cs"/>
                      </a:endParaRPr>
                    </a:p>
                  </a:txBody>
                  <a:tcPr>
                    <a:solidFill>
                      <a:schemeClr val="bg1">
                        <a:lumMod val="95000"/>
                      </a:schemeClr>
                    </a:solidFill>
                  </a:tcPr>
                </a:tc>
                <a:extLst>
                  <a:ext uri="{0D108BD9-81ED-4DB2-BD59-A6C34878D82A}">
                    <a16:rowId xmlns:a16="http://schemas.microsoft.com/office/drawing/2014/main" val="2811212915"/>
                  </a:ext>
                </a:extLst>
              </a:tr>
              <a:tr h="261122">
                <a:tc>
                  <a:txBody>
                    <a:bodyPr/>
                    <a:lstStyle/>
                    <a:p>
                      <a:pPr algn="ctr"/>
                      <a:r>
                        <a:rPr lang="es-MX" sz="1200" dirty="0">
                          <a:latin typeface="Arial Narrow" panose="020B0606020202030204" pitchFamily="34" charset="0"/>
                        </a:rPr>
                        <a:t>6</a:t>
                      </a:r>
                    </a:p>
                  </a:txBody>
                  <a:tcPr>
                    <a:solidFill>
                      <a:schemeClr val="bg1">
                        <a:lumMod val="95000"/>
                      </a:schemeClr>
                    </a:solidFill>
                  </a:tcPr>
                </a:tc>
                <a:tc>
                  <a:txBody>
                    <a:bodyPr/>
                    <a:lstStyle/>
                    <a:p>
                      <a:pPr algn="l"/>
                      <a:r>
                        <a:rPr lang="es-CO" sz="1000" dirty="0">
                          <a:effectLst/>
                          <a:latin typeface="Arial Narrow" panose="020B0606020202030204" pitchFamily="34" charset="0"/>
                          <a:ea typeface="Times New Roman" panose="02020603050405020304" pitchFamily="18" charset="0"/>
                          <a:cs typeface="Arial" panose="020B0604020202020204" pitchFamily="34" charset="0"/>
                        </a:rPr>
                        <a:t>Acuerdo de cumplimiento.</a:t>
                      </a:r>
                      <a:endParaRPr lang="es-MX" sz="1000" b="0" i="0" u="none" strike="noStrike" kern="1200" dirty="0">
                        <a:solidFill>
                          <a:srgbClr val="595959"/>
                        </a:solidFill>
                        <a:effectLst/>
                        <a:latin typeface="Arial Narrow" panose="020B0606020202030204" pitchFamily="34" charset="0"/>
                        <a:ea typeface="+mn-ea"/>
                        <a:cs typeface="+mn-cs"/>
                      </a:endParaRPr>
                    </a:p>
                  </a:txBody>
                  <a:tcPr>
                    <a:solidFill>
                      <a:schemeClr val="bg1">
                        <a:lumMod val="95000"/>
                      </a:schemeClr>
                    </a:solidFill>
                  </a:tcPr>
                </a:tc>
                <a:extLst>
                  <a:ext uri="{0D108BD9-81ED-4DB2-BD59-A6C34878D82A}">
                    <a16:rowId xmlns:a16="http://schemas.microsoft.com/office/drawing/2014/main" val="1951989707"/>
                  </a:ext>
                </a:extLst>
              </a:tr>
              <a:tr h="261122">
                <a:tc>
                  <a:txBody>
                    <a:bodyPr/>
                    <a:lstStyle/>
                    <a:p>
                      <a:pPr algn="ctr"/>
                      <a:r>
                        <a:rPr lang="es-MX" sz="1200" dirty="0">
                          <a:latin typeface="Arial Narrow" panose="020B0606020202030204" pitchFamily="34" charset="0"/>
                        </a:rPr>
                        <a:t>7</a:t>
                      </a:r>
                    </a:p>
                  </a:txBody>
                  <a:tcPr>
                    <a:solidFill>
                      <a:schemeClr val="bg1">
                        <a:lumMod val="95000"/>
                      </a:schemeClr>
                    </a:solidFill>
                  </a:tcPr>
                </a:tc>
                <a:tc>
                  <a:txBody>
                    <a:bodyPr/>
                    <a:lstStyle/>
                    <a:p>
                      <a:pPr algn="l"/>
                      <a:r>
                        <a:rPr lang="es-CO" sz="1000" dirty="0">
                          <a:effectLst/>
                          <a:latin typeface="Arial Narrow" panose="020B0606020202030204" pitchFamily="34" charset="0"/>
                          <a:ea typeface="Times New Roman" panose="02020603050405020304" pitchFamily="18" charset="0"/>
                          <a:cs typeface="Arial" panose="020B0604020202020204" pitchFamily="34" charset="0"/>
                        </a:rPr>
                        <a:t>Reporte de accidentalidad contratistas Comfama.</a:t>
                      </a:r>
                      <a:endParaRPr lang="es-MX" sz="1000" b="0" i="0" u="none" strike="noStrike" kern="1200" dirty="0">
                        <a:solidFill>
                          <a:srgbClr val="595959"/>
                        </a:solidFill>
                        <a:effectLst/>
                        <a:latin typeface="Arial Narrow" panose="020B0606020202030204" pitchFamily="34" charset="0"/>
                        <a:ea typeface="+mn-ea"/>
                        <a:cs typeface="+mn-cs"/>
                      </a:endParaRPr>
                    </a:p>
                  </a:txBody>
                  <a:tcPr>
                    <a:solidFill>
                      <a:schemeClr val="bg1">
                        <a:lumMod val="95000"/>
                      </a:schemeClr>
                    </a:solidFill>
                  </a:tcPr>
                </a:tc>
                <a:extLst>
                  <a:ext uri="{0D108BD9-81ED-4DB2-BD59-A6C34878D82A}">
                    <a16:rowId xmlns:a16="http://schemas.microsoft.com/office/drawing/2014/main" val="162456040"/>
                  </a:ext>
                </a:extLst>
              </a:tr>
            </a:tbl>
          </a:graphicData>
        </a:graphic>
      </p:graphicFrame>
      <p:sp>
        <p:nvSpPr>
          <p:cNvPr id="19" name="CuadroTexto 18">
            <a:extLst>
              <a:ext uri="{FF2B5EF4-FFF2-40B4-BE49-F238E27FC236}">
                <a16:creationId xmlns:a16="http://schemas.microsoft.com/office/drawing/2014/main" id="{A593D680-A30B-816C-C6EE-F250BE08FB55}"/>
              </a:ext>
            </a:extLst>
          </p:cNvPr>
          <p:cNvSpPr txBox="1"/>
          <p:nvPr/>
        </p:nvSpPr>
        <p:spPr>
          <a:xfrm>
            <a:off x="1158481" y="1291182"/>
            <a:ext cx="4695922" cy="430887"/>
          </a:xfrm>
          <a:prstGeom prst="rect">
            <a:avLst/>
          </a:prstGeom>
          <a:noFill/>
        </p:spPr>
        <p:txBody>
          <a:bodyPr wrap="square">
            <a:spAutoFit/>
          </a:bodyPr>
          <a:lstStyle/>
          <a:p>
            <a:r>
              <a:rPr lang="es-CO" sz="1100" dirty="0">
                <a:solidFill>
                  <a:srgbClr val="595959"/>
                </a:solidFill>
                <a:latin typeface="Arial Narrow" panose="020B0606020202030204" pitchFamily="34" charset="0"/>
              </a:rPr>
              <a:t>Los siguientes documentos están disponibles en: </a:t>
            </a:r>
            <a:r>
              <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buzón </a:t>
            </a:r>
            <a:r>
              <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hlinkClick r:id="rId3">
                  <a:extLst>
                    <a:ext uri="{A12FA001-AC4F-418D-AE19-62706E023703}">
                      <ahyp:hlinkClr xmlns:ahyp="http://schemas.microsoft.com/office/drawing/2018/hyperlinkcolor" val="tx"/>
                    </a:ext>
                  </a:extLst>
                </a:hlinkClick>
              </a:rPr>
              <a:t>contratistascomfama@comfama.com.co</a:t>
            </a:r>
            <a:r>
              <a:rPr kumimoji="0" lang="es-CO" sz="11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rPr>
              <a:t> y a través de la página Web. </a:t>
            </a:r>
            <a:endParaRPr lang="es-MX" sz="1100" dirty="0"/>
          </a:p>
        </p:txBody>
      </p:sp>
    </p:spTree>
    <p:extLst>
      <p:ext uri="{BB962C8B-B14F-4D97-AF65-F5344CB8AC3E}">
        <p14:creationId xmlns:p14="http://schemas.microsoft.com/office/powerpoint/2010/main" val="3943556272"/>
      </p:ext>
    </p:extLst>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heme/theme1.xml><?xml version="1.0" encoding="utf-8"?>
<a:theme xmlns:a="http://schemas.openxmlformats.org/drawingml/2006/main" name="1_Diseño personalizado">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1_Custom Design">
  <a:themeElements>
    <a:clrScheme name="Personalizado 1">
      <a:dk1>
        <a:srgbClr val="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1_Tema de Office">
  <a:themeElements>
    <a:clrScheme name="Tema de 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Tema de 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Tema de 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Tema de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5.xml><?xml version="1.0" encoding="utf-8"?>
<a:theme xmlns:a="http://schemas.openxmlformats.org/drawingml/2006/main" name="Tema de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p:properties xmlns:p="http://schemas.microsoft.com/office/2006/metadata/properties" xmlns:xsi="http://www.w3.org/2001/XMLSchema-instance" xmlns:pc="http://schemas.microsoft.com/office/infopath/2007/PartnerControls">
  <documentManagement>
    <lcf76f155ced4ddcb4097134ff3c332f xmlns="1c84bdce-c4c9-4bbd-9168-4c4dd371e362">
      <Terms xmlns="http://schemas.microsoft.com/office/infopath/2007/PartnerControls"/>
    </lcf76f155ced4ddcb4097134ff3c332f>
    <TaxCatchAll xmlns="4c767207-9c54-4f07-a88c-a9395428544d" xsi:nil="true"/>
  </documentManagement>
</p:properties>
</file>

<file path=customXml/item3.xml><?xml version="1.0" encoding="utf-8"?>
<ct:contentTypeSchema xmlns:ct="http://schemas.microsoft.com/office/2006/metadata/contentType" xmlns:ma="http://schemas.microsoft.com/office/2006/metadata/properties/metaAttributes" ct:_="" ma:_="" ma:contentTypeName="Documento" ma:contentTypeID="0x0101001E69B33157129345B16FD097D50BCFEE" ma:contentTypeVersion="18" ma:contentTypeDescription="Crear nuevo documento." ma:contentTypeScope="" ma:versionID="191f7e6d37b359eaec062a5e3ac9bfe0">
  <xsd:schema xmlns:xsd="http://www.w3.org/2001/XMLSchema" xmlns:xs="http://www.w3.org/2001/XMLSchema" xmlns:p="http://schemas.microsoft.com/office/2006/metadata/properties" xmlns:ns2="4c767207-9c54-4f07-a88c-a9395428544d" xmlns:ns3="1c84bdce-c4c9-4bbd-9168-4c4dd371e362" targetNamespace="http://schemas.microsoft.com/office/2006/metadata/properties" ma:root="true" ma:fieldsID="e5ed62ef28ae49421d6e576017e8013c" ns2:_="" ns3:_="">
    <xsd:import namespace="4c767207-9c54-4f07-a88c-a9395428544d"/>
    <xsd:import namespace="1c84bdce-c4c9-4bbd-9168-4c4dd371e362"/>
    <xsd:element name="properties">
      <xsd:complexType>
        <xsd:sequence>
          <xsd:element name="documentManagement">
            <xsd:complexType>
              <xsd:all>
                <xsd:element ref="ns2:SharedWithUsers" minOccurs="0"/>
                <xsd:element ref="ns2:SharedWithDetails" minOccurs="0"/>
                <xsd:element ref="ns3:MediaServiceMetadata" minOccurs="0"/>
                <xsd:element ref="ns3:MediaServiceFastMetadata" minOccurs="0"/>
                <xsd:element ref="ns3:MediaServiceDateTaken" minOccurs="0"/>
                <xsd:element ref="ns3:MediaServiceAutoTags" minOccurs="0"/>
                <xsd:element ref="ns3:MediaServiceLocation" minOccurs="0"/>
                <xsd:element ref="ns3:MediaServiceOCR" minOccurs="0"/>
                <xsd:element ref="ns3:MediaServiceGenerationTime" minOccurs="0"/>
                <xsd:element ref="ns3:MediaServiceEventHashCode" minOccurs="0"/>
                <xsd:element ref="ns3:MediaServiceAutoKeyPoints" minOccurs="0"/>
                <xsd:element ref="ns3:MediaServiceKeyPoints" minOccurs="0"/>
                <xsd:element ref="ns3:MediaLengthInSeconds" minOccurs="0"/>
                <xsd:element ref="ns3:lcf76f155ced4ddcb4097134ff3c332f" minOccurs="0"/>
                <xsd:element ref="ns2:TaxCatchAll" minOccurs="0"/>
                <xsd:element ref="ns3:MediaServiceSearchProperties" minOccurs="0"/>
                <xsd:element ref="ns3:MediaServiceObjectDetectorVersion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4c767207-9c54-4f07-a88c-a9395428544d" elementFormDefault="qualified">
    <xsd:import namespace="http://schemas.microsoft.com/office/2006/documentManagement/types"/>
    <xsd:import namespace="http://schemas.microsoft.com/office/infopath/2007/PartnerControls"/>
    <xsd:element name="SharedWithUsers" ma:index="8" nillable="true" ma:displayName="Compartido con" ma:description=""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9" nillable="true" ma:displayName="Detalles de uso compartido" ma:description="" ma:internalName="SharedWithDetails" ma:readOnly="true">
      <xsd:simpleType>
        <xsd:restriction base="dms:Note">
          <xsd:maxLength value="255"/>
        </xsd:restriction>
      </xsd:simpleType>
    </xsd:element>
    <xsd:element name="TaxCatchAll" ma:index="23" nillable="true" ma:displayName="Taxonomy Catch All Column" ma:hidden="true" ma:list="{494c85f2-4af5-4de2-8e08-07620e58501a}" ma:internalName="TaxCatchAll" ma:showField="CatchAllData" ma:web="4c767207-9c54-4f07-a88c-a9395428544d">
      <xsd:complexType>
        <xsd:complexContent>
          <xsd:extension base="dms:MultiChoiceLookup">
            <xsd:sequence>
              <xsd:element name="Value" type="dms:Lookup" maxOccurs="unbounded" minOccurs="0" nillable="true"/>
            </xsd:sequence>
          </xsd:extension>
        </xsd:complexContent>
      </xsd:complexType>
    </xsd:element>
  </xsd:schema>
  <xsd:schema xmlns:xsd="http://www.w3.org/2001/XMLSchema" xmlns:xs="http://www.w3.org/2001/XMLSchema" xmlns:dms="http://schemas.microsoft.com/office/2006/documentManagement/types" xmlns:pc="http://schemas.microsoft.com/office/infopath/2007/PartnerControls" targetNamespace="1c84bdce-c4c9-4bbd-9168-4c4dd371e362" elementFormDefault="qualified">
    <xsd:import namespace="http://schemas.microsoft.com/office/2006/documentManagement/types"/>
    <xsd:import namespace="http://schemas.microsoft.com/office/infopath/2007/PartnerControls"/>
    <xsd:element name="MediaServiceMetadata" ma:index="10" nillable="true" ma:displayName="MediaServiceMetadata" ma:description="" ma:hidden="true" ma:internalName="MediaServiceMetadata" ma:readOnly="true">
      <xsd:simpleType>
        <xsd:restriction base="dms:Note"/>
      </xsd:simpleType>
    </xsd:element>
    <xsd:element name="MediaServiceFastMetadata" ma:index="11" nillable="true" ma:displayName="MediaServiceFastMetadata" ma:description="" ma:hidden="true" ma:internalName="MediaServiceFastMetadata" ma:readOnly="true">
      <xsd:simpleType>
        <xsd:restriction base="dms:Note"/>
      </xsd:simpleType>
    </xsd:element>
    <xsd:element name="MediaServiceDateTaken" ma:index="12" nillable="true" ma:displayName="MediaServiceDateTaken" ma:hidden="true" ma:internalName="MediaServiceDateTaken" ma:readOnly="true">
      <xsd:simpleType>
        <xsd:restriction base="dms:Text"/>
      </xsd:simpleType>
    </xsd:element>
    <xsd:element name="MediaServiceAutoTags" ma:index="13" nillable="true" ma:displayName="Tags" ma:internalName="MediaServiceAutoTags" ma:readOnly="true">
      <xsd:simpleType>
        <xsd:restriction base="dms:Text"/>
      </xsd:simpleType>
    </xsd:element>
    <xsd:element name="MediaServiceLocation" ma:index="14" nillable="true" ma:displayName="Location" ma:internalName="MediaServiceLocation" ma:readOnly="true">
      <xsd:simpleType>
        <xsd:restriction base="dms:Text"/>
      </xsd:simpleType>
    </xsd:element>
    <xsd:element name="MediaServiceOCR" ma:index="15" nillable="true" ma:displayName="Extracted Text" ma:internalName="MediaServiceOCR" ma:readOnly="true">
      <xsd:simpleType>
        <xsd:restriction base="dms:Note">
          <xsd:maxLength value="255"/>
        </xsd:restriction>
      </xsd:simpleType>
    </xsd:element>
    <xsd:element name="MediaServiceGenerationTime" ma:index="16" nillable="true" ma:displayName="MediaServiceGenerationTime" ma:hidden="true" ma:internalName="MediaServiceGenerationTime" ma:readOnly="true">
      <xsd:simpleType>
        <xsd:restriction base="dms:Text"/>
      </xsd:simpleType>
    </xsd:element>
    <xsd:element name="MediaServiceEventHashCode" ma:index="17" nillable="true" ma:displayName="MediaServiceEventHashCode" ma:hidden="true" ma:internalName="MediaServiceEventHashCode" ma:readOnly="true">
      <xsd:simpleType>
        <xsd:restriction base="dms:Text"/>
      </xsd:simpleType>
    </xsd:element>
    <xsd:element name="MediaServiceAutoKeyPoints" ma:index="18" nillable="true" ma:displayName="MediaServiceAutoKeyPoints" ma:hidden="true" ma:internalName="MediaServiceAutoKeyPoints" ma:readOnly="true">
      <xsd:simpleType>
        <xsd:restriction base="dms:Note"/>
      </xsd:simpleType>
    </xsd:element>
    <xsd:element name="MediaServiceKeyPoints" ma:index="19" nillable="true" ma:displayName="KeyPoints" ma:internalName="MediaServiceKeyPoints" ma:readOnly="true">
      <xsd:simpleType>
        <xsd:restriction base="dms:Note">
          <xsd:maxLength value="255"/>
        </xsd:restriction>
      </xsd:simpleType>
    </xsd:element>
    <xsd:element name="MediaLengthInSeconds" ma:index="20" nillable="true" ma:displayName="Length (seconds)" ma:internalName="MediaLengthInSeconds" ma:readOnly="true">
      <xsd:simpleType>
        <xsd:restriction base="dms:Unknown"/>
      </xsd:simpleType>
    </xsd:element>
    <xsd:element name="lcf76f155ced4ddcb4097134ff3c332f" ma:index="22" nillable="true" ma:taxonomy="true" ma:internalName="lcf76f155ced4ddcb4097134ff3c332f" ma:taxonomyFieldName="MediaServiceImageTags" ma:displayName="Etiquetas de imagen" ma:readOnly="false" ma:fieldId="{5cf76f15-5ced-4ddc-b409-7134ff3c332f}" ma:taxonomyMulti="true" ma:sspId="642862e3-b75e-45bf-a88f-11fcfbff6c50" ma:termSetId="09814cd3-568e-fe90-9814-8d621ff8fb84" ma:anchorId="fba54fb3-c3e1-fe81-a776-ca4b69148c4d" ma:open="true" ma:isKeyword="false">
      <xsd:complexType>
        <xsd:sequence>
          <xsd:element ref="pc:Terms" minOccurs="0" maxOccurs="1"/>
        </xsd:sequence>
      </xsd:complexType>
    </xsd:element>
    <xsd:element name="MediaServiceSearchProperties" ma:index="24" nillable="true" ma:displayName="MediaServiceSearchProperties" ma:hidden="true" ma:internalName="MediaServiceSearchProperties" ma:readOnly="true">
      <xsd:simpleType>
        <xsd:restriction base="dms:Note"/>
      </xsd:simpleType>
    </xsd:element>
    <xsd:element name="MediaServiceObjectDetectorVersions" ma:index="25" nillable="true" ma:displayName="MediaServiceObjectDetectorVersions" ma:description="" ma:hidden="true" ma:indexed="true" ma:internalName="MediaServiceObjectDetectorVersions" ma:readOnly="true">
      <xsd:simpleType>
        <xsd:restriction base="dms:Text"/>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Tipo de contenido"/>
        <xsd:element ref="dc:title" minOccurs="0" maxOccurs="1" ma:index="4" ma:displayName="Título"/>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90F946F2-3FA2-4BF3-92E1-1A4C66D733A2}">
  <ds:schemaRefs>
    <ds:schemaRef ds:uri="http://schemas.microsoft.com/sharepoint/v3/contenttype/forms"/>
  </ds:schemaRefs>
</ds:datastoreItem>
</file>

<file path=customXml/itemProps2.xml><?xml version="1.0" encoding="utf-8"?>
<ds:datastoreItem xmlns:ds="http://schemas.openxmlformats.org/officeDocument/2006/customXml" ds:itemID="{F131C71A-6B46-45CC-8CE8-9E6144A8142D}">
  <ds:schemaRefs>
    <ds:schemaRef ds:uri="http://purl.org/dc/terms/"/>
    <ds:schemaRef ds:uri="4c767207-9c54-4f07-a88c-a9395428544d"/>
    <ds:schemaRef ds:uri="http://schemas.openxmlformats.org/package/2006/metadata/core-properties"/>
    <ds:schemaRef ds:uri="http://www.w3.org/XML/1998/namespace"/>
    <ds:schemaRef ds:uri="http://schemas.microsoft.com/office/2006/documentManagement/types"/>
    <ds:schemaRef ds:uri="http://schemas.microsoft.com/office/infopath/2007/PartnerControls"/>
    <ds:schemaRef ds:uri="1c84bdce-c4c9-4bbd-9168-4c4dd371e362"/>
    <ds:schemaRef ds:uri="http://schemas.microsoft.com/office/2006/metadata/properties"/>
    <ds:schemaRef ds:uri="http://purl.org/dc/dcmitype/"/>
    <ds:schemaRef ds:uri="http://purl.org/dc/elements/1.1/"/>
  </ds:schemaRefs>
</ds:datastoreItem>
</file>

<file path=customXml/itemProps3.xml><?xml version="1.0" encoding="utf-8"?>
<ds:datastoreItem xmlns:ds="http://schemas.openxmlformats.org/officeDocument/2006/customXml" ds:itemID="{484D10CD-1BA6-489F-A9EE-D4EEC95714F4}">
  <ds:schemaRefs>
    <ds:schemaRef ds:uri="1c84bdce-c4c9-4bbd-9168-4c4dd371e362"/>
    <ds:schemaRef ds:uri="4c767207-9c54-4f07-a88c-a9395428544d"/>
    <ds:schemaRef ds:uri="http://purl.org/dc/elements/1.1/"/>
    <ds:schemaRef ds:uri="http://purl.org/dc/terms/"/>
    <ds:schemaRef ds:uri="http://schemas.microsoft.com/internal/obd"/>
    <ds:schemaRef ds:uri="http://schemas.microsoft.com/office/2006/documentManagement/types"/>
    <ds:schemaRef ds:uri="http://schemas.microsoft.com/office/2006/metadata/contentType"/>
    <ds:schemaRef ds:uri="http://schemas.microsoft.com/office/2006/metadata/properties"/>
    <ds:schemaRef ds:uri="http://schemas.microsoft.com/office/2006/metadata/properties/metaAttributes"/>
    <ds:schemaRef ds:uri="http://schemas.microsoft.com/office/infopath/2007/PartnerControls"/>
    <ds:schemaRef ds:uri="http://schemas.openxmlformats.org/package/2006/metadata/core-properties"/>
    <ds:schemaRef ds:uri="http://www.w3.org/2001/XMLSchema"/>
  </ds:schemaRefs>
</ds:datastoreItem>
</file>

<file path=docProps/app.xml><?xml version="1.0" encoding="utf-8"?>
<Properties xmlns="http://schemas.openxmlformats.org/officeDocument/2006/extended-properties" xmlns:vt="http://schemas.openxmlformats.org/officeDocument/2006/docPropsVTypes">
  <TotalTime>3477</TotalTime>
  <Words>3425</Words>
  <Application>Microsoft Office PowerPoint</Application>
  <PresentationFormat>Carta (216 x 279 mm)</PresentationFormat>
  <Paragraphs>574</Paragraphs>
  <Slides>12</Slides>
  <Notes>3</Notes>
  <HiddenSlides>0</HiddenSlides>
  <MMClips>0</MMClips>
  <ScaleCrop>false</ScaleCrop>
  <HeadingPairs>
    <vt:vector size="8" baseType="variant">
      <vt:variant>
        <vt:lpstr>Fuentes usadas</vt:lpstr>
      </vt:variant>
      <vt:variant>
        <vt:i4>4</vt:i4>
      </vt:variant>
      <vt:variant>
        <vt:lpstr>Tema</vt:lpstr>
      </vt:variant>
      <vt:variant>
        <vt:i4>3</vt:i4>
      </vt:variant>
      <vt:variant>
        <vt:lpstr>Servidores OLE incrustados</vt:lpstr>
      </vt:variant>
      <vt:variant>
        <vt:i4>1</vt:i4>
      </vt:variant>
      <vt:variant>
        <vt:lpstr>Títulos de diapositiva</vt:lpstr>
      </vt:variant>
      <vt:variant>
        <vt:i4>12</vt:i4>
      </vt:variant>
    </vt:vector>
  </HeadingPairs>
  <TitlesOfParts>
    <vt:vector size="20" baseType="lpstr">
      <vt:lpstr>Arial</vt:lpstr>
      <vt:lpstr>Arial Narrow</vt:lpstr>
      <vt:lpstr>Calibri</vt:lpstr>
      <vt:lpstr>Calibri Light</vt:lpstr>
      <vt:lpstr>1_Diseño personalizado</vt:lpstr>
      <vt:lpstr>1_Custom Design</vt:lpstr>
      <vt:lpstr>1_Tema de Office</vt:lpstr>
      <vt:lpstr>Diapositiva de think-cell</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Presentación de PowerPoint</dc:title>
  <dc:creator>Maira Alejandra Builes Agudelo</dc:creator>
  <cp:lastModifiedBy>Elizabeth Muñoz Marulanda</cp:lastModifiedBy>
  <cp:revision>94</cp:revision>
  <dcterms:created xsi:type="dcterms:W3CDTF">2020-02-04T20:30:27Z</dcterms:created>
  <dcterms:modified xsi:type="dcterms:W3CDTF">2023-11-01T15:17:14Z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0x0101001E69B33157129345B16FD097D50BCFEE</vt:lpwstr>
  </property>
  <property fmtid="{D5CDD505-2E9C-101B-9397-08002B2CF9AE}" pid="3" name="MediaServiceImageTags">
    <vt:lpwstr/>
  </property>
</Properties>
</file>